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7010400" cy="92964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9" roundtripDataSignature="AMtx7mgQQ+8BL//9yEeBtuUv/EyiAO4P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471A3C-98DA-4000-AA3A-33F7BFF3AA1A}">
  <a:tblStyle styleId="{E6471A3C-98DA-4000-AA3A-33F7BFF3AA1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 name="Google Shape;159;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a09ef87419_0_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1a09ef87419_0_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a09ef87419_0_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5" name="Google Shape;255;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7" name="Google Shape;167;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6: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6: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9: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9: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13"/>
          <p:cNvSpPr txBox="1"/>
          <p:nvPr>
            <p:ph type="ctrTitle"/>
          </p:nvPr>
        </p:nvSpPr>
        <p:spPr>
          <a:xfrm>
            <a:off x="2901200" y="2600133"/>
            <a:ext cx="6389700" cy="859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4800"/>
              <a:buNone/>
              <a:defRPr b="1" sz="48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14" name="Google Shape;14;p13"/>
          <p:cNvSpPr txBox="1"/>
          <p:nvPr>
            <p:ph idx="1" type="subTitle"/>
          </p:nvPr>
        </p:nvSpPr>
        <p:spPr>
          <a:xfrm>
            <a:off x="2725600" y="4939533"/>
            <a:ext cx="6740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22"/>
          <p:cNvSpPr txBox="1"/>
          <p:nvPr>
            <p:ph type="title"/>
          </p:nvPr>
        </p:nvSpPr>
        <p:spPr>
          <a:xfrm>
            <a:off x="1239303" y="581577"/>
            <a:ext cx="3662100" cy="5454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4000"/>
              <a:buNone/>
              <a:defRPr sz="4000">
                <a:solidFill>
                  <a:schemeClr val="accent1"/>
                </a:solidFill>
              </a:defRPr>
            </a:lvl1pPr>
            <a:lvl2pPr lvl="1" algn="l">
              <a:lnSpc>
                <a:spcPct val="100000"/>
              </a:lnSpc>
              <a:spcBef>
                <a:spcPts val="0"/>
              </a:spcBef>
              <a:spcAft>
                <a:spcPts val="0"/>
              </a:spcAft>
              <a:buClr>
                <a:schemeClr val="accent1"/>
              </a:buClr>
              <a:buSzPts val="6400"/>
              <a:buNone/>
              <a:defRPr sz="6400">
                <a:solidFill>
                  <a:schemeClr val="accent1"/>
                </a:solidFill>
              </a:defRPr>
            </a:lvl2pPr>
            <a:lvl3pPr lvl="2" algn="l">
              <a:lnSpc>
                <a:spcPct val="100000"/>
              </a:lnSpc>
              <a:spcBef>
                <a:spcPts val="0"/>
              </a:spcBef>
              <a:spcAft>
                <a:spcPts val="0"/>
              </a:spcAft>
              <a:buClr>
                <a:schemeClr val="accent1"/>
              </a:buClr>
              <a:buSzPts val="6400"/>
              <a:buNone/>
              <a:defRPr sz="6400">
                <a:solidFill>
                  <a:schemeClr val="accent1"/>
                </a:solidFill>
              </a:defRPr>
            </a:lvl3pPr>
            <a:lvl4pPr lvl="3" algn="l">
              <a:lnSpc>
                <a:spcPct val="100000"/>
              </a:lnSpc>
              <a:spcBef>
                <a:spcPts val="0"/>
              </a:spcBef>
              <a:spcAft>
                <a:spcPts val="0"/>
              </a:spcAft>
              <a:buClr>
                <a:schemeClr val="accent1"/>
              </a:buClr>
              <a:buSzPts val="6400"/>
              <a:buNone/>
              <a:defRPr sz="6400">
                <a:solidFill>
                  <a:schemeClr val="accent1"/>
                </a:solidFill>
              </a:defRPr>
            </a:lvl4pPr>
            <a:lvl5pPr lvl="4" algn="l">
              <a:lnSpc>
                <a:spcPct val="100000"/>
              </a:lnSpc>
              <a:spcBef>
                <a:spcPts val="0"/>
              </a:spcBef>
              <a:spcAft>
                <a:spcPts val="0"/>
              </a:spcAft>
              <a:buClr>
                <a:schemeClr val="accent1"/>
              </a:buClr>
              <a:buSzPts val="6400"/>
              <a:buNone/>
              <a:defRPr sz="6400">
                <a:solidFill>
                  <a:schemeClr val="accent1"/>
                </a:solidFill>
              </a:defRPr>
            </a:lvl5pPr>
            <a:lvl6pPr lvl="5" algn="l">
              <a:lnSpc>
                <a:spcPct val="100000"/>
              </a:lnSpc>
              <a:spcBef>
                <a:spcPts val="0"/>
              </a:spcBef>
              <a:spcAft>
                <a:spcPts val="0"/>
              </a:spcAft>
              <a:buClr>
                <a:schemeClr val="accent1"/>
              </a:buClr>
              <a:buSzPts val="6400"/>
              <a:buNone/>
              <a:defRPr sz="6400">
                <a:solidFill>
                  <a:schemeClr val="accent1"/>
                </a:solidFill>
              </a:defRPr>
            </a:lvl6pPr>
            <a:lvl7pPr lvl="6" algn="l">
              <a:lnSpc>
                <a:spcPct val="100000"/>
              </a:lnSpc>
              <a:spcBef>
                <a:spcPts val="0"/>
              </a:spcBef>
              <a:spcAft>
                <a:spcPts val="0"/>
              </a:spcAft>
              <a:buClr>
                <a:schemeClr val="accent1"/>
              </a:buClr>
              <a:buSzPts val="6400"/>
              <a:buNone/>
              <a:defRPr sz="6400">
                <a:solidFill>
                  <a:schemeClr val="accent1"/>
                </a:solidFill>
              </a:defRPr>
            </a:lvl7pPr>
            <a:lvl8pPr lvl="7" algn="l">
              <a:lnSpc>
                <a:spcPct val="100000"/>
              </a:lnSpc>
              <a:spcBef>
                <a:spcPts val="0"/>
              </a:spcBef>
              <a:spcAft>
                <a:spcPts val="0"/>
              </a:spcAft>
              <a:buClr>
                <a:schemeClr val="accent1"/>
              </a:buClr>
              <a:buSzPts val="6400"/>
              <a:buNone/>
              <a:defRPr sz="6400">
                <a:solidFill>
                  <a:schemeClr val="accent1"/>
                </a:solidFill>
              </a:defRPr>
            </a:lvl8pPr>
            <a:lvl9pPr lvl="8" algn="l">
              <a:lnSpc>
                <a:spcPct val="100000"/>
              </a:lnSpc>
              <a:spcBef>
                <a:spcPts val="0"/>
              </a:spcBef>
              <a:spcAft>
                <a:spcPts val="0"/>
              </a:spcAft>
              <a:buClr>
                <a:schemeClr val="accent1"/>
              </a:buClr>
              <a:buSzPts val="6400"/>
              <a:buNone/>
              <a:defRPr sz="6400">
                <a:solidFill>
                  <a:schemeClr val="accent1"/>
                </a:solidFill>
              </a:defRPr>
            </a:lvl9pPr>
          </a:lstStyle>
          <a:p/>
        </p:txBody>
      </p:sp>
      <p:pic>
        <p:nvPicPr>
          <p:cNvPr id="41" name="Google Shape;41;p22"/>
          <p:cNvPicPr preferRelativeResize="0"/>
          <p:nvPr/>
        </p:nvPicPr>
        <p:blipFill rotWithShape="1">
          <a:blip r:embed="rId3">
            <a:alphaModFix/>
          </a:blip>
          <a:srcRect b="0" l="0" r="0" t="0"/>
          <a:stretch/>
        </p:blipFill>
        <p:spPr>
          <a:xfrm rot="5400000">
            <a:off x="4371898" y="552066"/>
            <a:ext cx="10168735" cy="3845066"/>
          </a:xfrm>
          <a:prstGeom prst="rect">
            <a:avLst/>
          </a:prstGeom>
          <a:noFill/>
          <a:ln>
            <a:noFill/>
          </a:ln>
        </p:spPr>
      </p:pic>
      <p:pic>
        <p:nvPicPr>
          <p:cNvPr id="42" name="Google Shape;42;p22"/>
          <p:cNvPicPr preferRelativeResize="0"/>
          <p:nvPr/>
        </p:nvPicPr>
        <p:blipFill rotWithShape="1">
          <a:blip r:embed="rId3">
            <a:alphaModFix/>
          </a:blip>
          <a:srcRect b="0" l="0" r="0" t="0"/>
          <a:stretch/>
        </p:blipFill>
        <p:spPr>
          <a:xfrm flipH="1" rot="5400000">
            <a:off x="6429887" y="-469214"/>
            <a:ext cx="12413059" cy="46937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3"/>
          <p:cNvSpPr txBox="1"/>
          <p:nvPr>
            <p:ph idx="1" type="subTitle"/>
          </p:nvPr>
        </p:nvSpPr>
        <p:spPr>
          <a:xfrm>
            <a:off x="1251333" y="2359433"/>
            <a:ext cx="3828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23"/>
          <p:cNvSpPr txBox="1"/>
          <p:nvPr>
            <p:ph idx="2" type="body"/>
          </p:nvPr>
        </p:nvSpPr>
        <p:spPr>
          <a:xfrm>
            <a:off x="6271167" y="1212800"/>
            <a:ext cx="4625100" cy="44325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46" name="Google Shape;46;p23"/>
          <p:cNvSpPr txBox="1"/>
          <p:nvPr>
            <p:ph type="title"/>
          </p:nvPr>
        </p:nvSpPr>
        <p:spPr>
          <a:xfrm>
            <a:off x="1251333" y="593367"/>
            <a:ext cx="42984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4"/>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26"/>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2" name="Google Shape;52;p26"/>
          <p:cNvSpPr txBox="1"/>
          <p:nvPr>
            <p:ph idx="1" type="body"/>
          </p:nvPr>
        </p:nvSpPr>
        <p:spPr>
          <a:xfrm>
            <a:off x="1251333" y="1661367"/>
            <a:ext cx="9562800" cy="4053300"/>
          </a:xfrm>
          <a:prstGeom prst="rect">
            <a:avLst/>
          </a:prstGeom>
          <a:noFill/>
          <a:ln>
            <a:noFill/>
          </a:ln>
        </p:spPr>
        <p:txBody>
          <a:bodyPr anchorCtr="0" anchor="t" bIns="121900" lIns="121900" spcFirstLastPara="1" rIns="121900" wrap="square" tIns="121900">
            <a:noAutofit/>
          </a:bodyPr>
          <a:lstStyle>
            <a:lvl1pPr indent="-323850" lvl="0" marL="457200" algn="l">
              <a:lnSpc>
                <a:spcPct val="100000"/>
              </a:lnSpc>
              <a:spcBef>
                <a:spcPts val="0"/>
              </a:spcBef>
              <a:spcAft>
                <a:spcPts val="0"/>
              </a:spcAft>
              <a:buClr>
                <a:schemeClr val="lt1"/>
              </a:buClr>
              <a:buSzPts val="1500"/>
              <a:buChar char="●"/>
              <a:defRPr sz="1500">
                <a:solidFill>
                  <a:schemeClr val="lt1"/>
                </a:solidFill>
              </a:defRPr>
            </a:lvl1pPr>
            <a:lvl2pPr indent="-323850" lvl="1" marL="914400" algn="l">
              <a:lnSpc>
                <a:spcPct val="100000"/>
              </a:lnSpc>
              <a:spcBef>
                <a:spcPts val="2100"/>
              </a:spcBef>
              <a:spcAft>
                <a:spcPts val="0"/>
              </a:spcAft>
              <a:buClr>
                <a:schemeClr val="lt1"/>
              </a:buClr>
              <a:buSzPts val="1500"/>
              <a:buChar char="○"/>
              <a:defRPr sz="1500">
                <a:solidFill>
                  <a:schemeClr val="lt1"/>
                </a:solidFill>
              </a:defRPr>
            </a:lvl2pPr>
            <a:lvl3pPr indent="-323850" lvl="2" marL="1371600" algn="l">
              <a:lnSpc>
                <a:spcPct val="100000"/>
              </a:lnSpc>
              <a:spcBef>
                <a:spcPts val="2100"/>
              </a:spcBef>
              <a:spcAft>
                <a:spcPts val="0"/>
              </a:spcAft>
              <a:buClr>
                <a:schemeClr val="lt1"/>
              </a:buClr>
              <a:buSzPts val="1500"/>
              <a:buChar char="■"/>
              <a:defRPr sz="1500">
                <a:solidFill>
                  <a:schemeClr val="lt1"/>
                </a:solidFill>
              </a:defRPr>
            </a:lvl3pPr>
            <a:lvl4pPr indent="-323850" lvl="3" marL="1828800" algn="l">
              <a:lnSpc>
                <a:spcPct val="100000"/>
              </a:lnSpc>
              <a:spcBef>
                <a:spcPts val="2100"/>
              </a:spcBef>
              <a:spcAft>
                <a:spcPts val="0"/>
              </a:spcAft>
              <a:buClr>
                <a:schemeClr val="lt1"/>
              </a:buClr>
              <a:buSzPts val="1500"/>
              <a:buChar char="●"/>
              <a:defRPr sz="1500">
                <a:solidFill>
                  <a:schemeClr val="lt1"/>
                </a:solidFill>
              </a:defRPr>
            </a:lvl4pPr>
            <a:lvl5pPr indent="-323850" lvl="4" marL="2286000" algn="l">
              <a:lnSpc>
                <a:spcPct val="100000"/>
              </a:lnSpc>
              <a:spcBef>
                <a:spcPts val="2100"/>
              </a:spcBef>
              <a:spcAft>
                <a:spcPts val="0"/>
              </a:spcAft>
              <a:buClr>
                <a:schemeClr val="lt1"/>
              </a:buClr>
              <a:buSzPts val="1500"/>
              <a:buChar char="○"/>
              <a:defRPr sz="1500">
                <a:solidFill>
                  <a:schemeClr val="lt1"/>
                </a:solidFill>
              </a:defRPr>
            </a:lvl5pPr>
            <a:lvl6pPr indent="-323850" lvl="5" marL="2743200" algn="l">
              <a:lnSpc>
                <a:spcPct val="100000"/>
              </a:lnSpc>
              <a:spcBef>
                <a:spcPts val="2100"/>
              </a:spcBef>
              <a:spcAft>
                <a:spcPts val="0"/>
              </a:spcAft>
              <a:buClr>
                <a:schemeClr val="lt1"/>
              </a:buClr>
              <a:buSzPts val="1500"/>
              <a:buChar char="■"/>
              <a:defRPr sz="1500">
                <a:solidFill>
                  <a:schemeClr val="lt1"/>
                </a:solidFill>
              </a:defRPr>
            </a:lvl6pPr>
            <a:lvl7pPr indent="-323850" lvl="6" marL="3200400" algn="l">
              <a:lnSpc>
                <a:spcPct val="100000"/>
              </a:lnSpc>
              <a:spcBef>
                <a:spcPts val="2100"/>
              </a:spcBef>
              <a:spcAft>
                <a:spcPts val="0"/>
              </a:spcAft>
              <a:buClr>
                <a:schemeClr val="lt1"/>
              </a:buClr>
              <a:buSzPts val="1500"/>
              <a:buChar char="●"/>
              <a:defRPr sz="1500">
                <a:solidFill>
                  <a:schemeClr val="lt1"/>
                </a:solidFill>
              </a:defRPr>
            </a:lvl7pPr>
            <a:lvl8pPr indent="-323850" lvl="7" marL="3657600" algn="l">
              <a:lnSpc>
                <a:spcPct val="100000"/>
              </a:lnSpc>
              <a:spcBef>
                <a:spcPts val="2100"/>
              </a:spcBef>
              <a:spcAft>
                <a:spcPts val="0"/>
              </a:spcAft>
              <a:buClr>
                <a:schemeClr val="lt1"/>
              </a:buClr>
              <a:buSzPts val="1500"/>
              <a:buChar char="○"/>
              <a:defRPr sz="1500">
                <a:solidFill>
                  <a:schemeClr val="lt1"/>
                </a:solidFill>
              </a:defRPr>
            </a:lvl8pPr>
            <a:lvl9pPr indent="-323850" lvl="8" marL="4114800" algn="l">
              <a:lnSpc>
                <a:spcPct val="100000"/>
              </a:lnSpc>
              <a:spcBef>
                <a:spcPts val="2100"/>
              </a:spcBef>
              <a:spcAft>
                <a:spcPts val="2100"/>
              </a:spcAft>
              <a:buClr>
                <a:schemeClr val="lt1"/>
              </a:buClr>
              <a:buSzPts val="1500"/>
              <a:buChar char="■"/>
              <a:defRPr sz="15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7"/>
          <p:cNvSpPr txBox="1"/>
          <p:nvPr>
            <p:ph type="title"/>
          </p:nvPr>
        </p:nvSpPr>
        <p:spPr>
          <a:xfrm>
            <a:off x="4717996"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5" name="Google Shape;55;p27"/>
          <p:cNvSpPr txBox="1"/>
          <p:nvPr>
            <p:ph idx="1" type="subTitle"/>
          </p:nvPr>
        </p:nvSpPr>
        <p:spPr>
          <a:xfrm>
            <a:off x="4717996"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6" name="Google Shape;56;p27"/>
          <p:cNvSpPr txBox="1"/>
          <p:nvPr>
            <p:ph idx="2" type="title"/>
          </p:nvPr>
        </p:nvSpPr>
        <p:spPr>
          <a:xfrm>
            <a:off x="8038071"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7" name="Google Shape;57;p27"/>
          <p:cNvSpPr txBox="1"/>
          <p:nvPr>
            <p:ph idx="3" type="subTitle"/>
          </p:nvPr>
        </p:nvSpPr>
        <p:spPr>
          <a:xfrm>
            <a:off x="8038071"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8" name="Google Shape;58;p27"/>
          <p:cNvSpPr txBox="1"/>
          <p:nvPr>
            <p:ph idx="4" type="title"/>
          </p:nvPr>
        </p:nvSpPr>
        <p:spPr>
          <a:xfrm>
            <a:off x="1397929" y="34874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59" name="Google Shape;59;p27"/>
          <p:cNvSpPr txBox="1"/>
          <p:nvPr>
            <p:ph idx="5" type="subTitle"/>
          </p:nvPr>
        </p:nvSpPr>
        <p:spPr>
          <a:xfrm>
            <a:off x="1397929" y="41974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0" name="Google Shape;60;p27"/>
          <p:cNvSpPr txBox="1"/>
          <p:nvPr>
            <p:ph idx="6" type="title"/>
          </p:nvPr>
        </p:nvSpPr>
        <p:spPr>
          <a:xfrm>
            <a:off x="1397933"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1" name="Google Shape;61;p27"/>
          <p:cNvSpPr txBox="1"/>
          <p:nvPr>
            <p:ph idx="7" type="title"/>
          </p:nvPr>
        </p:nvSpPr>
        <p:spPr>
          <a:xfrm>
            <a:off x="4718000"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62" name="Google Shape;62;p27"/>
          <p:cNvSpPr txBox="1"/>
          <p:nvPr>
            <p:ph idx="8" type="title"/>
          </p:nvPr>
        </p:nvSpPr>
        <p:spPr>
          <a:xfrm>
            <a:off x="8038067" y="2360933"/>
            <a:ext cx="27561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8"/>
          <p:cNvSpPr txBox="1"/>
          <p:nvPr>
            <p:ph type="title"/>
          </p:nvPr>
        </p:nvSpPr>
        <p:spPr>
          <a:xfrm>
            <a:off x="2583117"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5" name="Google Shape;65;p28"/>
          <p:cNvSpPr txBox="1"/>
          <p:nvPr>
            <p:ph idx="1" type="subTitle"/>
          </p:nvPr>
        </p:nvSpPr>
        <p:spPr>
          <a:xfrm>
            <a:off x="2583117"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6" name="Google Shape;66;p28"/>
          <p:cNvSpPr txBox="1"/>
          <p:nvPr>
            <p:ph idx="2" type="title"/>
          </p:nvPr>
        </p:nvSpPr>
        <p:spPr>
          <a:xfrm>
            <a:off x="6422083" y="3284233"/>
            <a:ext cx="31869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67" name="Google Shape;67;p28"/>
          <p:cNvSpPr txBox="1"/>
          <p:nvPr>
            <p:ph idx="3" type="subTitle"/>
          </p:nvPr>
        </p:nvSpPr>
        <p:spPr>
          <a:xfrm>
            <a:off x="6422083" y="4197433"/>
            <a:ext cx="31869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68" name="Google Shape;68;p28"/>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9"/>
          <p:cNvSpPr txBox="1"/>
          <p:nvPr>
            <p:ph type="title"/>
          </p:nvPr>
        </p:nvSpPr>
        <p:spPr>
          <a:xfrm>
            <a:off x="4717996"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1" name="Google Shape;71;p29"/>
          <p:cNvSpPr txBox="1"/>
          <p:nvPr>
            <p:ph idx="1" type="subTitle"/>
          </p:nvPr>
        </p:nvSpPr>
        <p:spPr>
          <a:xfrm>
            <a:off x="4717996"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2" name="Google Shape;72;p29"/>
          <p:cNvSpPr txBox="1"/>
          <p:nvPr>
            <p:ph idx="2" type="title"/>
          </p:nvPr>
        </p:nvSpPr>
        <p:spPr>
          <a:xfrm>
            <a:off x="8038071"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3" name="Google Shape;73;p29"/>
          <p:cNvSpPr txBox="1"/>
          <p:nvPr>
            <p:ph idx="3" type="subTitle"/>
          </p:nvPr>
        </p:nvSpPr>
        <p:spPr>
          <a:xfrm>
            <a:off x="8038071"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74" name="Google Shape;74;p29"/>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75" name="Google Shape;75;p29"/>
          <p:cNvSpPr txBox="1"/>
          <p:nvPr>
            <p:ph idx="5" type="title"/>
          </p:nvPr>
        </p:nvSpPr>
        <p:spPr>
          <a:xfrm>
            <a:off x="1397929" y="3690633"/>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76" name="Google Shape;76;p29"/>
          <p:cNvSpPr txBox="1"/>
          <p:nvPr>
            <p:ph idx="6" type="subTitle"/>
          </p:nvPr>
        </p:nvSpPr>
        <p:spPr>
          <a:xfrm>
            <a:off x="1397929" y="4603833"/>
            <a:ext cx="27561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30"/>
          <p:cNvSpPr txBox="1"/>
          <p:nvPr>
            <p:ph type="ctrTitle"/>
          </p:nvPr>
        </p:nvSpPr>
        <p:spPr>
          <a:xfrm>
            <a:off x="1698000" y="1825333"/>
            <a:ext cx="8796000" cy="2813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4800"/>
              <a:buNone/>
              <a:defRPr b="1" sz="4800">
                <a:solidFill>
                  <a:schemeClr val="lt1"/>
                </a:solidFill>
              </a:defRPr>
            </a:lvl2pPr>
            <a:lvl3pPr lvl="2" algn="ctr">
              <a:lnSpc>
                <a:spcPct val="100000"/>
              </a:lnSpc>
              <a:spcBef>
                <a:spcPts val="0"/>
              </a:spcBef>
              <a:spcAft>
                <a:spcPts val="0"/>
              </a:spcAft>
              <a:buClr>
                <a:schemeClr val="lt1"/>
              </a:buClr>
              <a:buSzPts val="4800"/>
              <a:buNone/>
              <a:defRPr b="1" sz="4800">
                <a:solidFill>
                  <a:schemeClr val="lt1"/>
                </a:solidFill>
              </a:defRPr>
            </a:lvl3pPr>
            <a:lvl4pPr lvl="3" algn="ctr">
              <a:lnSpc>
                <a:spcPct val="100000"/>
              </a:lnSpc>
              <a:spcBef>
                <a:spcPts val="0"/>
              </a:spcBef>
              <a:spcAft>
                <a:spcPts val="0"/>
              </a:spcAft>
              <a:buClr>
                <a:schemeClr val="lt1"/>
              </a:buClr>
              <a:buSzPts val="4800"/>
              <a:buNone/>
              <a:defRPr b="1" sz="4800">
                <a:solidFill>
                  <a:schemeClr val="lt1"/>
                </a:solidFill>
              </a:defRPr>
            </a:lvl4pPr>
            <a:lvl5pPr lvl="4" algn="ctr">
              <a:lnSpc>
                <a:spcPct val="100000"/>
              </a:lnSpc>
              <a:spcBef>
                <a:spcPts val="0"/>
              </a:spcBef>
              <a:spcAft>
                <a:spcPts val="0"/>
              </a:spcAft>
              <a:buClr>
                <a:schemeClr val="lt1"/>
              </a:buClr>
              <a:buSzPts val="4800"/>
              <a:buNone/>
              <a:defRPr b="1" sz="4800">
                <a:solidFill>
                  <a:schemeClr val="lt1"/>
                </a:solidFill>
              </a:defRPr>
            </a:lvl5pPr>
            <a:lvl6pPr lvl="5" algn="ctr">
              <a:lnSpc>
                <a:spcPct val="100000"/>
              </a:lnSpc>
              <a:spcBef>
                <a:spcPts val="0"/>
              </a:spcBef>
              <a:spcAft>
                <a:spcPts val="0"/>
              </a:spcAft>
              <a:buClr>
                <a:schemeClr val="lt1"/>
              </a:buClr>
              <a:buSzPts val="4800"/>
              <a:buNone/>
              <a:defRPr b="1" sz="4800">
                <a:solidFill>
                  <a:schemeClr val="lt1"/>
                </a:solidFill>
              </a:defRPr>
            </a:lvl6pPr>
            <a:lvl7pPr lvl="6" algn="ctr">
              <a:lnSpc>
                <a:spcPct val="100000"/>
              </a:lnSpc>
              <a:spcBef>
                <a:spcPts val="0"/>
              </a:spcBef>
              <a:spcAft>
                <a:spcPts val="0"/>
              </a:spcAft>
              <a:buClr>
                <a:schemeClr val="lt1"/>
              </a:buClr>
              <a:buSzPts val="4800"/>
              <a:buNone/>
              <a:defRPr b="1" sz="4800">
                <a:solidFill>
                  <a:schemeClr val="lt1"/>
                </a:solidFill>
              </a:defRPr>
            </a:lvl7pPr>
            <a:lvl8pPr lvl="7" algn="ctr">
              <a:lnSpc>
                <a:spcPct val="100000"/>
              </a:lnSpc>
              <a:spcBef>
                <a:spcPts val="0"/>
              </a:spcBef>
              <a:spcAft>
                <a:spcPts val="0"/>
              </a:spcAft>
              <a:buClr>
                <a:schemeClr val="lt1"/>
              </a:buClr>
              <a:buSzPts val="4800"/>
              <a:buNone/>
              <a:defRPr b="1" sz="4800">
                <a:solidFill>
                  <a:schemeClr val="lt1"/>
                </a:solidFill>
              </a:defRPr>
            </a:lvl8pPr>
            <a:lvl9pPr lvl="8" algn="ctr">
              <a:lnSpc>
                <a:spcPct val="100000"/>
              </a:lnSpc>
              <a:spcBef>
                <a:spcPts val="0"/>
              </a:spcBef>
              <a:spcAft>
                <a:spcPts val="0"/>
              </a:spcAft>
              <a:buClr>
                <a:schemeClr val="lt1"/>
              </a:buClr>
              <a:buSzPts val="4800"/>
              <a:buNone/>
              <a:defRPr b="1" sz="4800">
                <a:solidFill>
                  <a:schemeClr val="lt1"/>
                </a:solidFill>
              </a:defRPr>
            </a:lvl9pPr>
          </a:lstStyle>
          <a:p/>
        </p:txBody>
      </p:sp>
      <p:sp>
        <p:nvSpPr>
          <p:cNvPr id="79" name="Google Shape;79;p30"/>
          <p:cNvSpPr txBox="1"/>
          <p:nvPr>
            <p:ph idx="1" type="subTitle"/>
          </p:nvPr>
        </p:nvSpPr>
        <p:spPr>
          <a:xfrm>
            <a:off x="3309200" y="3359367"/>
            <a:ext cx="5573700" cy="619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31"/>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5" name="Shape 15"/>
        <p:cNvGrpSpPr/>
        <p:nvPr/>
      </p:nvGrpSpPr>
      <p:grpSpPr>
        <a:xfrm>
          <a:off x="0" y="0"/>
          <a:ext cx="0" cy="0"/>
          <a:chOff x="0" y="0"/>
          <a:chExt cx="0" cy="0"/>
        </a:xfrm>
      </p:grpSpPr>
      <p:sp>
        <p:nvSpPr>
          <p:cNvPr id="16" name="Google Shape;16;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 name="Google Shape;17;p14"/>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32"/>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33"/>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4"/>
          <p:cNvSpPr txBox="1"/>
          <p:nvPr>
            <p:ph type="title"/>
          </p:nvPr>
        </p:nvSpPr>
        <p:spPr>
          <a:xfrm>
            <a:off x="1251333" y="593367"/>
            <a:ext cx="62697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35"/>
          <p:cNvSpPr txBox="1"/>
          <p:nvPr>
            <p:ph type="title"/>
          </p:nvPr>
        </p:nvSpPr>
        <p:spPr>
          <a:xfrm>
            <a:off x="1251333" y="593367"/>
            <a:ext cx="6619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0" name="Google Shape;90;p35"/>
          <p:cNvSpPr txBox="1"/>
          <p:nvPr>
            <p:ph idx="1" type="body"/>
          </p:nvPr>
        </p:nvSpPr>
        <p:spPr>
          <a:xfrm>
            <a:off x="1422988"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1" name="Google Shape;91;p35"/>
          <p:cNvSpPr txBox="1"/>
          <p:nvPr>
            <p:ph idx="2" type="body"/>
          </p:nvPr>
        </p:nvSpPr>
        <p:spPr>
          <a:xfrm>
            <a:off x="6231803" y="3535700"/>
            <a:ext cx="4345200" cy="23940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13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92" name="Google Shape;92;p35"/>
          <p:cNvSpPr txBox="1"/>
          <p:nvPr>
            <p:ph idx="3" type="title"/>
          </p:nvPr>
        </p:nvSpPr>
        <p:spPr>
          <a:xfrm>
            <a:off x="16179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93" name="Google Shape;93;p35"/>
          <p:cNvSpPr txBox="1"/>
          <p:nvPr>
            <p:ph idx="4" type="title"/>
          </p:nvPr>
        </p:nvSpPr>
        <p:spPr>
          <a:xfrm>
            <a:off x="6426799" y="2606833"/>
            <a:ext cx="4345200" cy="73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6"/>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96" name="Google Shape;96;p36"/>
          <p:cNvSpPr txBox="1"/>
          <p:nvPr>
            <p:ph idx="2" type="title"/>
          </p:nvPr>
        </p:nvSpPr>
        <p:spPr>
          <a:xfrm>
            <a:off x="1197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7" name="Google Shape;97;p36"/>
          <p:cNvSpPr txBox="1"/>
          <p:nvPr>
            <p:ph idx="1" type="subTitle"/>
          </p:nvPr>
        </p:nvSpPr>
        <p:spPr>
          <a:xfrm>
            <a:off x="1197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98" name="Google Shape;98;p36"/>
          <p:cNvSpPr txBox="1"/>
          <p:nvPr>
            <p:ph idx="3" type="title"/>
          </p:nvPr>
        </p:nvSpPr>
        <p:spPr>
          <a:xfrm>
            <a:off x="3720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99" name="Google Shape;99;p36"/>
          <p:cNvSpPr txBox="1"/>
          <p:nvPr>
            <p:ph idx="4" type="subTitle"/>
          </p:nvPr>
        </p:nvSpPr>
        <p:spPr>
          <a:xfrm>
            <a:off x="3720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0" name="Google Shape;100;p36"/>
          <p:cNvSpPr txBox="1"/>
          <p:nvPr>
            <p:ph idx="5" type="title"/>
          </p:nvPr>
        </p:nvSpPr>
        <p:spPr>
          <a:xfrm>
            <a:off x="62428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1" name="Google Shape;101;p36"/>
          <p:cNvSpPr txBox="1"/>
          <p:nvPr>
            <p:ph idx="6" type="subTitle"/>
          </p:nvPr>
        </p:nvSpPr>
        <p:spPr>
          <a:xfrm>
            <a:off x="62428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02" name="Google Shape;102;p36"/>
          <p:cNvSpPr txBox="1"/>
          <p:nvPr>
            <p:ph idx="7" type="title"/>
          </p:nvPr>
        </p:nvSpPr>
        <p:spPr>
          <a:xfrm>
            <a:off x="8765348" y="4070167"/>
            <a:ext cx="22287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03" name="Google Shape;103;p36"/>
          <p:cNvSpPr txBox="1"/>
          <p:nvPr>
            <p:ph idx="8" type="subTitle"/>
          </p:nvPr>
        </p:nvSpPr>
        <p:spPr>
          <a:xfrm>
            <a:off x="8765352" y="4745117"/>
            <a:ext cx="2228700" cy="1543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7"/>
          <p:cNvSpPr txBox="1"/>
          <p:nvPr>
            <p:ph type="title"/>
          </p:nvPr>
        </p:nvSpPr>
        <p:spPr>
          <a:xfrm>
            <a:off x="6662400" y="882457"/>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6" name="Google Shape;106;p37"/>
          <p:cNvSpPr txBox="1"/>
          <p:nvPr>
            <p:ph idx="1" type="subTitle"/>
          </p:nvPr>
        </p:nvSpPr>
        <p:spPr>
          <a:xfrm>
            <a:off x="6548000" y="1687800"/>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7" name="Google Shape;107;p37"/>
          <p:cNvSpPr txBox="1"/>
          <p:nvPr>
            <p:ph idx="2" type="title"/>
          </p:nvPr>
        </p:nvSpPr>
        <p:spPr>
          <a:xfrm>
            <a:off x="6662400" y="2798924"/>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08" name="Google Shape;108;p37"/>
          <p:cNvSpPr txBox="1"/>
          <p:nvPr>
            <p:ph idx="3" type="subTitle"/>
          </p:nvPr>
        </p:nvSpPr>
        <p:spPr>
          <a:xfrm>
            <a:off x="6548000" y="3604267"/>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109" name="Google Shape;109;p37"/>
          <p:cNvSpPr txBox="1"/>
          <p:nvPr>
            <p:ph idx="4" type="title"/>
          </p:nvPr>
        </p:nvSpPr>
        <p:spPr>
          <a:xfrm>
            <a:off x="6662400" y="4715391"/>
            <a:ext cx="4212300" cy="965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10" name="Google Shape;110;p37"/>
          <p:cNvSpPr txBox="1"/>
          <p:nvPr>
            <p:ph idx="5" type="subTitle"/>
          </p:nvPr>
        </p:nvSpPr>
        <p:spPr>
          <a:xfrm>
            <a:off x="6548000" y="5520733"/>
            <a:ext cx="4441200" cy="55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8"/>
          <p:cNvSpPr txBox="1"/>
          <p:nvPr>
            <p:ph type="title"/>
          </p:nvPr>
        </p:nvSpPr>
        <p:spPr>
          <a:xfrm>
            <a:off x="4717996"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3" name="Google Shape;113;p38"/>
          <p:cNvSpPr txBox="1"/>
          <p:nvPr>
            <p:ph idx="1" type="subTitle"/>
          </p:nvPr>
        </p:nvSpPr>
        <p:spPr>
          <a:xfrm>
            <a:off x="4717997"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4" name="Google Shape;114;p38"/>
          <p:cNvSpPr txBox="1"/>
          <p:nvPr>
            <p:ph idx="2" type="title"/>
          </p:nvPr>
        </p:nvSpPr>
        <p:spPr>
          <a:xfrm>
            <a:off x="8038071"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5" name="Google Shape;115;p38"/>
          <p:cNvSpPr txBox="1"/>
          <p:nvPr>
            <p:ph idx="3" type="subTitle"/>
          </p:nvPr>
        </p:nvSpPr>
        <p:spPr>
          <a:xfrm>
            <a:off x="8038069"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6" name="Google Shape;116;p38"/>
          <p:cNvSpPr txBox="1"/>
          <p:nvPr>
            <p:ph idx="4"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7" name="Google Shape;117;p38"/>
          <p:cNvSpPr txBox="1"/>
          <p:nvPr>
            <p:ph idx="5" type="title"/>
          </p:nvPr>
        </p:nvSpPr>
        <p:spPr>
          <a:xfrm>
            <a:off x="1397929" y="2424721"/>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18" name="Google Shape;118;p38"/>
          <p:cNvSpPr txBox="1"/>
          <p:nvPr>
            <p:ph idx="6" type="subTitle"/>
          </p:nvPr>
        </p:nvSpPr>
        <p:spPr>
          <a:xfrm>
            <a:off x="1397933" y="309968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9" name="Google Shape;119;p38"/>
          <p:cNvSpPr txBox="1"/>
          <p:nvPr>
            <p:ph idx="7" type="title"/>
          </p:nvPr>
        </p:nvSpPr>
        <p:spPr>
          <a:xfrm>
            <a:off x="4717996"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0" name="Google Shape;120;p38"/>
          <p:cNvSpPr txBox="1"/>
          <p:nvPr>
            <p:ph idx="8" type="subTitle"/>
          </p:nvPr>
        </p:nvSpPr>
        <p:spPr>
          <a:xfrm>
            <a:off x="4717997"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1" name="Google Shape;121;p38"/>
          <p:cNvSpPr txBox="1"/>
          <p:nvPr>
            <p:ph idx="9" type="title"/>
          </p:nvPr>
        </p:nvSpPr>
        <p:spPr>
          <a:xfrm>
            <a:off x="8038071"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2" name="Google Shape;122;p38"/>
          <p:cNvSpPr txBox="1"/>
          <p:nvPr>
            <p:ph idx="13" type="subTitle"/>
          </p:nvPr>
        </p:nvSpPr>
        <p:spPr>
          <a:xfrm>
            <a:off x="8038069"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3" name="Google Shape;123;p38"/>
          <p:cNvSpPr txBox="1"/>
          <p:nvPr>
            <p:ph idx="14" type="title"/>
          </p:nvPr>
        </p:nvSpPr>
        <p:spPr>
          <a:xfrm>
            <a:off x="1397929" y="4433380"/>
            <a:ext cx="2756100" cy="731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p:txBody>
      </p:sp>
      <p:sp>
        <p:nvSpPr>
          <p:cNvPr id="124" name="Google Shape;124;p38"/>
          <p:cNvSpPr txBox="1"/>
          <p:nvPr>
            <p:ph idx="15" type="subTitle"/>
          </p:nvPr>
        </p:nvSpPr>
        <p:spPr>
          <a:xfrm>
            <a:off x="1397933" y="5108346"/>
            <a:ext cx="2756100" cy="854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9"/>
          <p:cNvSpPr txBox="1"/>
          <p:nvPr>
            <p:ph type="title"/>
          </p:nvPr>
        </p:nvSpPr>
        <p:spPr>
          <a:xfrm>
            <a:off x="1251333" y="593367"/>
            <a:ext cx="67248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27" name="Google Shape;127;p39"/>
          <p:cNvSpPr txBox="1"/>
          <p:nvPr>
            <p:ph idx="2" type="title"/>
          </p:nvPr>
        </p:nvSpPr>
        <p:spPr>
          <a:xfrm>
            <a:off x="1784317" y="3146433"/>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28" name="Google Shape;128;p39"/>
          <p:cNvSpPr txBox="1"/>
          <p:nvPr>
            <p:ph idx="1" type="subTitle"/>
          </p:nvPr>
        </p:nvSpPr>
        <p:spPr>
          <a:xfrm>
            <a:off x="1784317" y="2284067"/>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29" name="Google Shape;129;p39"/>
          <p:cNvSpPr txBox="1"/>
          <p:nvPr>
            <p:ph idx="3" type="title"/>
          </p:nvPr>
        </p:nvSpPr>
        <p:spPr>
          <a:xfrm>
            <a:off x="1784317" y="5318600"/>
            <a:ext cx="3636900" cy="5007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p:txBody>
      </p:sp>
      <p:sp>
        <p:nvSpPr>
          <p:cNvPr id="130" name="Google Shape;130;p39"/>
          <p:cNvSpPr txBox="1"/>
          <p:nvPr>
            <p:ph idx="4" type="subTitle"/>
          </p:nvPr>
        </p:nvSpPr>
        <p:spPr>
          <a:xfrm>
            <a:off x="1784317" y="4456234"/>
            <a:ext cx="3636900" cy="8073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p:txBody>
      </p:sp>
      <p:sp>
        <p:nvSpPr>
          <p:cNvPr id="131" name="Google Shape;131;p39"/>
          <p:cNvSpPr txBox="1"/>
          <p:nvPr>
            <p:ph idx="5" type="title"/>
          </p:nvPr>
        </p:nvSpPr>
        <p:spPr>
          <a:xfrm>
            <a:off x="6770883" y="3146433"/>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2" name="Google Shape;132;p39"/>
          <p:cNvSpPr txBox="1"/>
          <p:nvPr>
            <p:ph idx="6" type="subTitle"/>
          </p:nvPr>
        </p:nvSpPr>
        <p:spPr>
          <a:xfrm>
            <a:off x="6770883" y="2284067"/>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33" name="Google Shape;133;p39"/>
          <p:cNvSpPr txBox="1"/>
          <p:nvPr>
            <p:ph idx="7" type="title"/>
          </p:nvPr>
        </p:nvSpPr>
        <p:spPr>
          <a:xfrm>
            <a:off x="6770883" y="5318600"/>
            <a:ext cx="3636900" cy="50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p:txBody>
      </p:sp>
      <p:sp>
        <p:nvSpPr>
          <p:cNvPr id="134" name="Google Shape;134;p39"/>
          <p:cNvSpPr txBox="1"/>
          <p:nvPr>
            <p:ph idx="8" type="subTitle"/>
          </p:nvPr>
        </p:nvSpPr>
        <p:spPr>
          <a:xfrm>
            <a:off x="6770883" y="4456234"/>
            <a:ext cx="3636900" cy="80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0"/>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137" name="Google Shape;137;p40"/>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1"/>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0" name="Google Shape;140;p41"/>
          <p:cNvSpPr txBox="1"/>
          <p:nvPr>
            <p:ph idx="1" type="subTitle"/>
          </p:nvPr>
        </p:nvSpPr>
        <p:spPr>
          <a:xfrm>
            <a:off x="1251333"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15"/>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0" name="Google Shape;20;p15"/>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42"/>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43" name="Google Shape;143;p42"/>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43"/>
          <p:cNvSpPr txBox="1"/>
          <p:nvPr>
            <p:ph type="title"/>
          </p:nvPr>
        </p:nvSpPr>
        <p:spPr>
          <a:xfrm>
            <a:off x="2750400" y="3256067"/>
            <a:ext cx="6691200" cy="79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6" name="Google Shape;146;p43"/>
          <p:cNvSpPr txBox="1"/>
          <p:nvPr>
            <p:ph idx="1" type="subTitle"/>
          </p:nvPr>
        </p:nvSpPr>
        <p:spPr>
          <a:xfrm>
            <a:off x="3862000" y="4521767"/>
            <a:ext cx="4467900" cy="1597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4"/>
          <p:cNvSpPr txBox="1"/>
          <p:nvPr>
            <p:ph type="title"/>
          </p:nvPr>
        </p:nvSpPr>
        <p:spPr>
          <a:xfrm>
            <a:off x="1233160" y="1013833"/>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9" name="Google Shape;149;p44"/>
          <p:cNvSpPr txBox="1"/>
          <p:nvPr>
            <p:ph idx="1" type="subTitle"/>
          </p:nvPr>
        </p:nvSpPr>
        <p:spPr>
          <a:xfrm>
            <a:off x="1233167" y="2245700"/>
            <a:ext cx="4407300" cy="1455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
        <p:nvSpPr>
          <p:cNvPr id="150" name="Google Shape;150;p44"/>
          <p:cNvSpPr txBox="1"/>
          <p:nvPr/>
        </p:nvSpPr>
        <p:spPr>
          <a:xfrm>
            <a:off x="1233167" y="4760000"/>
            <a:ext cx="4407300" cy="889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0" i="0" lang="en-US" sz="13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US" sz="13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US" sz="1300" u="none" cap="none" strike="noStrike">
                <a:solidFill>
                  <a:schemeClr val="accent1"/>
                </a:solidFill>
                <a:latin typeface="Montserrat Medium"/>
                <a:ea typeface="Montserrat Medium"/>
                <a:cs typeface="Montserrat Medium"/>
                <a:sym typeface="Montserrat Medium"/>
              </a:rPr>
              <a:t>, including icons by </a:t>
            </a:r>
            <a:r>
              <a:rPr b="0" i="0" lang="en-US" sz="13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US" sz="1300" u="none" cap="none" strike="noStrike">
                <a:solidFill>
                  <a:schemeClr val="accent1"/>
                </a:solidFill>
                <a:latin typeface="Montserrat Medium"/>
                <a:ea typeface="Montserrat Medium"/>
                <a:cs typeface="Montserrat Medium"/>
                <a:sym typeface="Montserrat Medium"/>
              </a:rPr>
              <a:t>, and infographics &amp; images by </a:t>
            </a:r>
            <a:r>
              <a:rPr b="0" i="0" lang="en-US" sz="13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US" sz="1300" u="none" cap="none" strike="noStrike">
                <a:solidFill>
                  <a:schemeClr val="accent1"/>
                </a:solidFill>
                <a:latin typeface="Montserrat Medium"/>
                <a:ea typeface="Montserrat Medium"/>
                <a:cs typeface="Montserrat Medium"/>
                <a:sym typeface="Montserrat Medium"/>
              </a:rPr>
              <a:t>. </a:t>
            </a:r>
            <a:endParaRPr b="0" i="0" sz="13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400"/>
              </a:spcBef>
              <a:spcAft>
                <a:spcPts val="0"/>
              </a:spcAft>
              <a:buClr>
                <a:srgbClr val="000000"/>
              </a:buClr>
              <a:buSzPts val="1300"/>
              <a:buFont typeface="Arial"/>
              <a:buNone/>
            </a:pPr>
            <a:r>
              <a:t/>
            </a:r>
            <a:endParaRPr b="0" i="0" sz="13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5"/>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3" name="Google Shape;153;p45"/>
          <p:cNvSpPr txBox="1"/>
          <p:nvPr>
            <p:ph idx="1" type="body"/>
          </p:nvPr>
        </p:nvSpPr>
        <p:spPr>
          <a:xfrm>
            <a:off x="1251333" y="2212367"/>
            <a:ext cx="6595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46"/>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56" name="Google Shape;156;p46"/>
          <p:cNvSpPr txBox="1"/>
          <p:nvPr>
            <p:ph idx="1"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_2">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6"/>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1">
  <p:cSld name="CAPTION_ONLY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17"/>
          <p:cNvSpPr txBox="1"/>
          <p:nvPr>
            <p:ph type="title"/>
          </p:nvPr>
        </p:nvSpPr>
        <p:spPr>
          <a:xfrm>
            <a:off x="1251333" y="593367"/>
            <a:ext cx="76476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25" name="Google Shape;25;p17"/>
          <p:cNvSpPr txBox="1"/>
          <p:nvPr>
            <p:ph idx="1" type="subTitle"/>
          </p:nvPr>
        </p:nvSpPr>
        <p:spPr>
          <a:xfrm>
            <a:off x="7756067" y="3247900"/>
            <a:ext cx="3408300" cy="2731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8"/>
          <p:cNvSpPr txBox="1"/>
          <p:nvPr>
            <p:ph type="title"/>
          </p:nvPr>
        </p:nvSpPr>
        <p:spPr>
          <a:xfrm>
            <a:off x="5016893" y="4237000"/>
            <a:ext cx="4091700" cy="798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8" name="Google Shape;28;p18"/>
          <p:cNvSpPr txBox="1"/>
          <p:nvPr>
            <p:ph idx="2" type="title"/>
          </p:nvPr>
        </p:nvSpPr>
        <p:spPr>
          <a:xfrm>
            <a:off x="1397693" y="4383333"/>
            <a:ext cx="3217200" cy="1242000"/>
          </a:xfrm>
          <a:prstGeom prst="rect">
            <a:avLst/>
          </a:prstGeom>
          <a:noFill/>
          <a:ln>
            <a:noFill/>
          </a:ln>
          <a:effectLst>
            <a:outerShdw blurRad="114300" rotWithShape="0" algn="bl" dir="6360000" dist="28575">
              <a:schemeClr val="accent1">
                <a:alpha val="49019"/>
              </a:schemeClr>
            </a:outerShdw>
          </a:effectLst>
        </p:spPr>
        <p:txBody>
          <a:bodyPr anchorCtr="0" anchor="ctr" bIns="121900" lIns="121900" spcFirstLastPara="1" rIns="121900" wrap="square" tIns="121900">
            <a:noAutofit/>
          </a:bodyPr>
          <a:lstStyle>
            <a:lvl1pPr lvl="0" algn="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29" name="Google Shape;29;p18"/>
          <p:cNvSpPr txBox="1"/>
          <p:nvPr>
            <p:ph idx="1" type="subTitle"/>
          </p:nvPr>
        </p:nvSpPr>
        <p:spPr>
          <a:xfrm>
            <a:off x="5016893" y="4960867"/>
            <a:ext cx="4091700" cy="6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9"/>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2" name="Google Shape;32;p19"/>
          <p:cNvSpPr txBox="1"/>
          <p:nvPr>
            <p:ph idx="1" type="body"/>
          </p:nvPr>
        </p:nvSpPr>
        <p:spPr>
          <a:xfrm>
            <a:off x="1251333"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
        <p:nvSpPr>
          <p:cNvPr id="33" name="Google Shape;33;p19"/>
          <p:cNvSpPr txBox="1"/>
          <p:nvPr>
            <p:ph idx="2" type="body"/>
          </p:nvPr>
        </p:nvSpPr>
        <p:spPr>
          <a:xfrm>
            <a:off x="6716700" y="2212367"/>
            <a:ext cx="4249200" cy="36813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chemeClr val="lt1"/>
              </a:buClr>
              <a:buSzPts val="1900"/>
              <a:buChar char="●"/>
              <a:defRPr sz="1900">
                <a:solidFill>
                  <a:schemeClr val="lt1"/>
                </a:solidFill>
              </a:defRPr>
            </a:lvl1pPr>
            <a:lvl2pPr indent="-349250" lvl="1" marL="914400" algn="l">
              <a:lnSpc>
                <a:spcPct val="100000"/>
              </a:lnSpc>
              <a:spcBef>
                <a:spcPts val="2100"/>
              </a:spcBef>
              <a:spcAft>
                <a:spcPts val="0"/>
              </a:spcAft>
              <a:buClr>
                <a:schemeClr val="lt1"/>
              </a:buClr>
              <a:buSzPts val="1900"/>
              <a:buChar char="○"/>
              <a:defRPr>
                <a:solidFill>
                  <a:schemeClr val="lt1"/>
                </a:solidFill>
              </a:defRPr>
            </a:lvl2pPr>
            <a:lvl3pPr indent="-349250" lvl="2" marL="1371600" algn="l">
              <a:lnSpc>
                <a:spcPct val="100000"/>
              </a:lnSpc>
              <a:spcBef>
                <a:spcPts val="2100"/>
              </a:spcBef>
              <a:spcAft>
                <a:spcPts val="0"/>
              </a:spcAft>
              <a:buClr>
                <a:schemeClr val="lt1"/>
              </a:buClr>
              <a:buSzPts val="1900"/>
              <a:buChar char="■"/>
              <a:defRPr>
                <a:solidFill>
                  <a:schemeClr val="lt1"/>
                </a:solidFill>
              </a:defRPr>
            </a:lvl3pPr>
            <a:lvl4pPr indent="-349250" lvl="3" marL="1828800" algn="l">
              <a:lnSpc>
                <a:spcPct val="100000"/>
              </a:lnSpc>
              <a:spcBef>
                <a:spcPts val="2100"/>
              </a:spcBef>
              <a:spcAft>
                <a:spcPts val="0"/>
              </a:spcAft>
              <a:buClr>
                <a:schemeClr val="lt1"/>
              </a:buClr>
              <a:buSzPts val="1900"/>
              <a:buChar char="●"/>
              <a:defRPr>
                <a:solidFill>
                  <a:schemeClr val="lt1"/>
                </a:solidFill>
              </a:defRPr>
            </a:lvl4pPr>
            <a:lvl5pPr indent="-349250" lvl="4" marL="2286000" algn="l">
              <a:lnSpc>
                <a:spcPct val="100000"/>
              </a:lnSpc>
              <a:spcBef>
                <a:spcPts val="2100"/>
              </a:spcBef>
              <a:spcAft>
                <a:spcPts val="0"/>
              </a:spcAft>
              <a:buClr>
                <a:schemeClr val="lt1"/>
              </a:buClr>
              <a:buSzPts val="1900"/>
              <a:buChar char="○"/>
              <a:defRPr>
                <a:solidFill>
                  <a:schemeClr val="lt1"/>
                </a:solidFill>
              </a:defRPr>
            </a:lvl5pPr>
            <a:lvl6pPr indent="-349250" lvl="5" marL="2743200" algn="l">
              <a:lnSpc>
                <a:spcPct val="100000"/>
              </a:lnSpc>
              <a:spcBef>
                <a:spcPts val="2100"/>
              </a:spcBef>
              <a:spcAft>
                <a:spcPts val="0"/>
              </a:spcAft>
              <a:buClr>
                <a:schemeClr val="lt1"/>
              </a:buClr>
              <a:buSzPts val="1900"/>
              <a:buChar char="■"/>
              <a:defRPr>
                <a:solidFill>
                  <a:schemeClr val="lt1"/>
                </a:solidFill>
              </a:defRPr>
            </a:lvl6pPr>
            <a:lvl7pPr indent="-349250" lvl="6" marL="3200400" algn="l">
              <a:lnSpc>
                <a:spcPct val="100000"/>
              </a:lnSpc>
              <a:spcBef>
                <a:spcPts val="2100"/>
              </a:spcBef>
              <a:spcAft>
                <a:spcPts val="0"/>
              </a:spcAft>
              <a:buClr>
                <a:schemeClr val="lt1"/>
              </a:buClr>
              <a:buSzPts val="1900"/>
              <a:buChar char="●"/>
              <a:defRPr>
                <a:solidFill>
                  <a:schemeClr val="lt1"/>
                </a:solidFill>
              </a:defRPr>
            </a:lvl7pPr>
            <a:lvl8pPr indent="-349250" lvl="7" marL="3657600" algn="l">
              <a:lnSpc>
                <a:spcPct val="100000"/>
              </a:lnSpc>
              <a:spcBef>
                <a:spcPts val="2100"/>
              </a:spcBef>
              <a:spcAft>
                <a:spcPts val="0"/>
              </a:spcAft>
              <a:buClr>
                <a:schemeClr val="lt1"/>
              </a:buClr>
              <a:buSzPts val="1900"/>
              <a:buChar char="○"/>
              <a:defRPr>
                <a:solidFill>
                  <a:schemeClr val="lt1"/>
                </a:solidFill>
              </a:defRPr>
            </a:lvl8pPr>
            <a:lvl9pPr indent="-349250" lvl="8" marL="4114800" algn="l">
              <a:lnSpc>
                <a:spcPct val="100000"/>
              </a:lnSpc>
              <a:spcBef>
                <a:spcPts val="2100"/>
              </a:spcBef>
              <a:spcAft>
                <a:spcPts val="2100"/>
              </a:spcAft>
              <a:buClr>
                <a:schemeClr val="lt1"/>
              </a:buClr>
              <a:buSzPts val="19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0"/>
          <p:cNvSpPr txBox="1"/>
          <p:nvPr>
            <p:ph type="title"/>
          </p:nvPr>
        </p:nvSpPr>
        <p:spPr>
          <a:xfrm>
            <a:off x="1251333" y="593367"/>
            <a:ext cx="6172500" cy="125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1"/>
          <p:cNvSpPr txBox="1"/>
          <p:nvPr>
            <p:ph type="title"/>
          </p:nvPr>
        </p:nvSpPr>
        <p:spPr>
          <a:xfrm>
            <a:off x="7116233" y="1729500"/>
            <a:ext cx="3783300" cy="1670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8" name="Google Shape;38;p21"/>
          <p:cNvSpPr txBox="1"/>
          <p:nvPr>
            <p:ph idx="1" type="body"/>
          </p:nvPr>
        </p:nvSpPr>
        <p:spPr>
          <a:xfrm>
            <a:off x="7116233" y="3458500"/>
            <a:ext cx="3783300" cy="16701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Clr>
                <a:schemeClr val="lt1"/>
              </a:buClr>
              <a:buSzPts val="2100"/>
              <a:buChar char="●"/>
              <a:defRPr sz="2100">
                <a:solidFill>
                  <a:schemeClr val="lt1"/>
                </a:solidFill>
              </a:defRPr>
            </a:lvl1pPr>
            <a:lvl2pPr indent="-361950" lvl="1" marL="914400" algn="l">
              <a:lnSpc>
                <a:spcPct val="100000"/>
              </a:lnSpc>
              <a:spcBef>
                <a:spcPts val="2100"/>
              </a:spcBef>
              <a:spcAft>
                <a:spcPts val="0"/>
              </a:spcAft>
              <a:buClr>
                <a:schemeClr val="lt1"/>
              </a:buClr>
              <a:buSzPts val="2100"/>
              <a:buChar char="○"/>
              <a:defRPr sz="2100">
                <a:solidFill>
                  <a:schemeClr val="lt1"/>
                </a:solidFill>
              </a:defRPr>
            </a:lvl2pPr>
            <a:lvl3pPr indent="-361950" lvl="2" marL="1371600" algn="l">
              <a:lnSpc>
                <a:spcPct val="100000"/>
              </a:lnSpc>
              <a:spcBef>
                <a:spcPts val="2100"/>
              </a:spcBef>
              <a:spcAft>
                <a:spcPts val="0"/>
              </a:spcAft>
              <a:buClr>
                <a:schemeClr val="lt1"/>
              </a:buClr>
              <a:buSzPts val="2100"/>
              <a:buChar char="■"/>
              <a:defRPr sz="2100">
                <a:solidFill>
                  <a:schemeClr val="lt1"/>
                </a:solidFill>
              </a:defRPr>
            </a:lvl3pPr>
            <a:lvl4pPr indent="-361950" lvl="3" marL="1828800" algn="l">
              <a:lnSpc>
                <a:spcPct val="100000"/>
              </a:lnSpc>
              <a:spcBef>
                <a:spcPts val="2100"/>
              </a:spcBef>
              <a:spcAft>
                <a:spcPts val="0"/>
              </a:spcAft>
              <a:buClr>
                <a:schemeClr val="lt1"/>
              </a:buClr>
              <a:buSzPts val="2100"/>
              <a:buChar char="●"/>
              <a:defRPr sz="2100">
                <a:solidFill>
                  <a:schemeClr val="lt1"/>
                </a:solidFill>
              </a:defRPr>
            </a:lvl4pPr>
            <a:lvl5pPr indent="-361950" lvl="4" marL="2286000" algn="l">
              <a:lnSpc>
                <a:spcPct val="100000"/>
              </a:lnSpc>
              <a:spcBef>
                <a:spcPts val="2100"/>
              </a:spcBef>
              <a:spcAft>
                <a:spcPts val="0"/>
              </a:spcAft>
              <a:buClr>
                <a:schemeClr val="lt1"/>
              </a:buClr>
              <a:buSzPts val="2100"/>
              <a:buChar char="○"/>
              <a:defRPr sz="2100">
                <a:solidFill>
                  <a:schemeClr val="lt1"/>
                </a:solidFill>
              </a:defRPr>
            </a:lvl5pPr>
            <a:lvl6pPr indent="-361950" lvl="5" marL="2743200" algn="l">
              <a:lnSpc>
                <a:spcPct val="100000"/>
              </a:lnSpc>
              <a:spcBef>
                <a:spcPts val="2100"/>
              </a:spcBef>
              <a:spcAft>
                <a:spcPts val="0"/>
              </a:spcAft>
              <a:buClr>
                <a:schemeClr val="lt1"/>
              </a:buClr>
              <a:buSzPts val="2100"/>
              <a:buChar char="■"/>
              <a:defRPr sz="2100">
                <a:solidFill>
                  <a:schemeClr val="lt1"/>
                </a:solidFill>
              </a:defRPr>
            </a:lvl6pPr>
            <a:lvl7pPr indent="-361950" lvl="6" marL="3200400" algn="l">
              <a:lnSpc>
                <a:spcPct val="100000"/>
              </a:lnSpc>
              <a:spcBef>
                <a:spcPts val="2100"/>
              </a:spcBef>
              <a:spcAft>
                <a:spcPts val="0"/>
              </a:spcAft>
              <a:buClr>
                <a:schemeClr val="lt1"/>
              </a:buClr>
              <a:buSzPts val="2100"/>
              <a:buChar char="●"/>
              <a:defRPr sz="2100">
                <a:solidFill>
                  <a:schemeClr val="lt1"/>
                </a:solidFill>
              </a:defRPr>
            </a:lvl7pPr>
            <a:lvl8pPr indent="-361950" lvl="7" marL="3657600" algn="l">
              <a:lnSpc>
                <a:spcPct val="100000"/>
              </a:lnSpc>
              <a:spcBef>
                <a:spcPts val="2100"/>
              </a:spcBef>
              <a:spcAft>
                <a:spcPts val="0"/>
              </a:spcAft>
              <a:buClr>
                <a:schemeClr val="lt1"/>
              </a:buClr>
              <a:buSzPts val="2100"/>
              <a:buChar char="○"/>
              <a:defRPr sz="2100">
                <a:solidFill>
                  <a:schemeClr val="lt1"/>
                </a:solidFill>
              </a:defRPr>
            </a:lvl8pPr>
            <a:lvl9pPr indent="-361950" lvl="8" marL="4114800" algn="l">
              <a:lnSpc>
                <a:spcPct val="100000"/>
              </a:lnSpc>
              <a:spcBef>
                <a:spcPts val="2100"/>
              </a:spcBef>
              <a:spcAft>
                <a:spcPts val="2100"/>
              </a:spcAft>
              <a:buClr>
                <a:schemeClr val="lt1"/>
              </a:buClr>
              <a:buSzPts val="2100"/>
              <a:buChar char="■"/>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1"/>
              </a:buClr>
              <a:buSzPts val="3700"/>
              <a:buFont typeface="Montserrat ExtraBold"/>
              <a:buNone/>
              <a:defRPr b="0" i="0" sz="37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700"/>
              <a:buFont typeface="Montserrat"/>
              <a:buNone/>
              <a:defRPr b="0" i="0" sz="3700" u="none" cap="none" strike="noStrike">
                <a:solidFill>
                  <a:schemeClr val="dk1"/>
                </a:solidFill>
                <a:latin typeface="Montserrat"/>
                <a:ea typeface="Montserrat"/>
                <a:cs typeface="Montserrat"/>
                <a:sym typeface="Montserrat"/>
              </a:defRPr>
            </a:lvl9pPr>
          </a:lstStyle>
          <a:p/>
        </p:txBody>
      </p:sp>
      <p:sp>
        <p:nvSpPr>
          <p:cNvPr id="11" name="Google Shape;11;p1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chemeClr val="dk2"/>
              </a:buClr>
              <a:buSzPts val="2400"/>
              <a:buFont typeface="Montserrat"/>
              <a:buChar char="●"/>
              <a:defRPr b="0" i="0" sz="2400" u="none" cap="none" strike="noStrike">
                <a:solidFill>
                  <a:schemeClr val="dk2"/>
                </a:solidFill>
                <a:latin typeface="Montserrat"/>
                <a:ea typeface="Montserrat"/>
                <a:cs typeface="Montserrat"/>
                <a:sym typeface="Montserrat"/>
              </a:defRPr>
            </a:lvl1pPr>
            <a:lvl2pPr indent="-349250" lvl="1" marL="914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2pPr>
            <a:lvl3pPr indent="-349250" lvl="2" marL="1371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3pPr>
            <a:lvl4pPr indent="-349250" lvl="3" marL="18288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4pPr>
            <a:lvl5pPr indent="-349250" lvl="4" marL="22860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5pPr>
            <a:lvl6pPr indent="-349250" lvl="5" marL="27432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6pPr>
            <a:lvl7pPr indent="-349250" lvl="6" marL="32004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7pPr>
            <a:lvl8pPr indent="-349250" lvl="7" marL="3657600" marR="0" rtl="0" algn="l">
              <a:lnSpc>
                <a:spcPct val="100000"/>
              </a:lnSpc>
              <a:spcBef>
                <a:spcPts val="2100"/>
              </a:spcBef>
              <a:spcAft>
                <a:spcPts val="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8pPr>
            <a:lvl9pPr indent="-349250" lvl="8" marL="4114800" marR="0" rtl="0" algn="l">
              <a:lnSpc>
                <a:spcPct val="100000"/>
              </a:lnSpc>
              <a:spcBef>
                <a:spcPts val="2100"/>
              </a:spcBef>
              <a:spcAft>
                <a:spcPts val="2100"/>
              </a:spcAft>
              <a:buClr>
                <a:schemeClr val="dk2"/>
              </a:buClr>
              <a:buSzPts val="1900"/>
              <a:buFont typeface="Montserrat"/>
              <a:buChar char="■"/>
              <a:defRPr b="0" i="0" sz="19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mc:AlternateContent>
    <mc:Choice Requires="p14">
      <p:transition spd="slow" p14:dur="23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ieeexplore.ieee.org/document/9862801" TargetMode="External"/><Relationship Id="rId4" Type="http://schemas.openxmlformats.org/officeDocument/2006/relationships/hyperlink" Target="https://ieeexplore.ieee.org/document/8494019" TargetMode="External"/><Relationship Id="rId9" Type="http://schemas.openxmlformats.org/officeDocument/2006/relationships/hyperlink" Target="https://ieeexplore.ieee.org/document/9121413" TargetMode="External"/><Relationship Id="rId5" Type="http://schemas.openxmlformats.org/officeDocument/2006/relationships/hyperlink" Target="https://ieeexplore.ieee.org/document/9298123" TargetMode="External"/><Relationship Id="rId6" Type="http://schemas.openxmlformats.org/officeDocument/2006/relationships/hyperlink" Target="https://ieeexplore.ieee.org/document/9903149" TargetMode="External"/><Relationship Id="rId7" Type="http://schemas.openxmlformats.org/officeDocument/2006/relationships/hyperlink" Target="https://ieeexplore.ieee.org/abstract/document/9404659" TargetMode="External"/><Relationship Id="rId8" Type="http://schemas.openxmlformats.org/officeDocument/2006/relationships/hyperlink" Target="https://ieeexplore.ieee.org/document/8275249" TargetMode="External"/><Relationship Id="rId10" Type="http://schemas.openxmlformats.org/officeDocument/2006/relationships/hyperlink" Target="https://ieeexplore.ieee.org/document/937848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towardsdatascience.com/silhouette-coefficient-validating-clustering-techniques-e976bb81d10c"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p:nvPr/>
        </p:nvSpPr>
        <p:spPr>
          <a:xfrm>
            <a:off x="1623875" y="471425"/>
            <a:ext cx="8368500" cy="85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UE20CS302 – Machine Intelligence</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US" sz="1800" u="none" cap="none" strike="noStrike">
                <a:solidFill>
                  <a:schemeClr val="lt1"/>
                </a:solidFill>
                <a:latin typeface="Arial"/>
                <a:ea typeface="Arial"/>
                <a:cs typeface="Arial"/>
                <a:sym typeface="Arial"/>
              </a:rPr>
              <a:t>Mini Project</a:t>
            </a:r>
            <a:endParaRPr b="0" i="0" sz="1800" u="none" cap="none" strike="noStrike">
              <a:solidFill>
                <a:schemeClr val="lt1"/>
              </a:solidFill>
              <a:latin typeface="Arial"/>
              <a:ea typeface="Arial"/>
              <a:cs typeface="Arial"/>
              <a:sym typeface="Arial"/>
            </a:endParaRPr>
          </a:p>
        </p:txBody>
      </p:sp>
      <p:sp>
        <p:nvSpPr>
          <p:cNvPr id="162" name="Google Shape;162;p1"/>
          <p:cNvSpPr txBox="1"/>
          <p:nvPr/>
        </p:nvSpPr>
        <p:spPr>
          <a:xfrm>
            <a:off x="3086100" y="3733800"/>
            <a:ext cx="7836600" cy="21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Project Guide : Prof. Likitha P</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Project Team  with SRNs :</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PES1UG20CS201 - Kaushal Suresh</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PES1UG20CS207 - Keshav MN</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D966"/>
                </a:solidFill>
                <a:latin typeface="Calibri"/>
                <a:ea typeface="Calibri"/>
                <a:cs typeface="Calibri"/>
                <a:sym typeface="Calibri"/>
              </a:rPr>
              <a:t>PES1UG20CS212 - Kiran SS</a:t>
            </a:r>
            <a:endParaRPr b="0" i="0" sz="2400" u="none" cap="none" strike="noStrike">
              <a:solidFill>
                <a:srgbClr val="FFD96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D966"/>
              </a:solidFill>
              <a:latin typeface="Calibri"/>
              <a:ea typeface="Calibri"/>
              <a:cs typeface="Calibri"/>
              <a:sym typeface="Calibri"/>
            </a:endParaRPr>
          </a:p>
        </p:txBody>
      </p:sp>
      <p:sp>
        <p:nvSpPr>
          <p:cNvPr id="163" name="Google Shape;163;p1"/>
          <p:cNvSpPr txBox="1"/>
          <p:nvPr>
            <p:ph type="ctrTitle"/>
          </p:nvPr>
        </p:nvSpPr>
        <p:spPr>
          <a:xfrm>
            <a:off x="2901200" y="2600133"/>
            <a:ext cx="6389700" cy="8595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SzPts val="4800"/>
              <a:buNone/>
            </a:pPr>
            <a:r>
              <a:rPr lang="en-US" sz="3000"/>
              <a:t>Customer Segmentation in the Banking Sector using clustering algorithms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a09ef87419_0_5"/>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g1a09ef87419_0_5"/>
          <p:cNvSpPr txBox="1"/>
          <p:nvPr/>
        </p:nvSpPr>
        <p:spPr>
          <a:xfrm>
            <a:off x="989103" y="1903925"/>
            <a:ext cx="9601200" cy="4619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libri"/>
              <a:ea typeface="Calibri"/>
              <a:cs typeface="Calibri"/>
              <a:sym typeface="Calibri"/>
            </a:endParaRPr>
          </a:p>
        </p:txBody>
      </p:sp>
      <p:sp>
        <p:nvSpPr>
          <p:cNvPr id="240" name="Google Shape;240;g1a09ef87419_0_5"/>
          <p:cNvSpPr txBox="1"/>
          <p:nvPr/>
        </p:nvSpPr>
        <p:spPr>
          <a:xfrm>
            <a:off x="4405140" y="1156055"/>
            <a:ext cx="10292700" cy="4617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Results and Discussion</a:t>
            </a:r>
            <a:endParaRPr b="0" i="0" sz="1400" u="none" cap="none" strike="noStrike">
              <a:solidFill>
                <a:schemeClr val="accent1"/>
              </a:solidFill>
              <a:latin typeface="Calibri"/>
              <a:ea typeface="Calibri"/>
              <a:cs typeface="Calibri"/>
              <a:sym typeface="Calibri"/>
            </a:endParaRPr>
          </a:p>
        </p:txBody>
      </p:sp>
      <p:pic>
        <p:nvPicPr>
          <p:cNvPr id="241" name="Google Shape;241;g1a09ef87419_0_5"/>
          <p:cNvPicPr preferRelativeResize="0"/>
          <p:nvPr/>
        </p:nvPicPr>
        <p:blipFill>
          <a:blip r:embed="rId3">
            <a:alphaModFix/>
          </a:blip>
          <a:stretch>
            <a:fillRect/>
          </a:stretch>
        </p:blipFill>
        <p:spPr>
          <a:xfrm>
            <a:off x="428625" y="2519363"/>
            <a:ext cx="5543550" cy="3686175"/>
          </a:xfrm>
          <a:prstGeom prst="rect">
            <a:avLst/>
          </a:prstGeom>
          <a:noFill/>
          <a:ln>
            <a:noFill/>
          </a:ln>
        </p:spPr>
      </p:pic>
      <p:pic>
        <p:nvPicPr>
          <p:cNvPr id="242" name="Google Shape;242;g1a09ef87419_0_5"/>
          <p:cNvPicPr preferRelativeResize="0"/>
          <p:nvPr/>
        </p:nvPicPr>
        <p:blipFill>
          <a:blip r:embed="rId4">
            <a:alphaModFix/>
          </a:blip>
          <a:stretch>
            <a:fillRect/>
          </a:stretch>
        </p:blipFill>
        <p:spPr>
          <a:xfrm>
            <a:off x="6353175" y="2538424"/>
            <a:ext cx="5681699" cy="3686175"/>
          </a:xfrm>
          <a:prstGeom prst="rect">
            <a:avLst/>
          </a:prstGeom>
          <a:noFill/>
          <a:ln>
            <a:noFill/>
          </a:ln>
        </p:spPr>
      </p:pic>
      <p:sp>
        <p:nvSpPr>
          <p:cNvPr id="243" name="Google Shape;243;g1a09ef87419_0_5"/>
          <p:cNvSpPr txBox="1"/>
          <p:nvPr/>
        </p:nvSpPr>
        <p:spPr>
          <a:xfrm>
            <a:off x="1543050" y="210387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2"/>
                </a:solidFill>
                <a:latin typeface="Calibri"/>
                <a:ea typeface="Calibri"/>
                <a:cs typeface="Calibri"/>
                <a:sym typeface="Calibri"/>
              </a:rPr>
              <a:t>‘CCAvg’ vs ‘Age’ (using k-Means)</a:t>
            </a:r>
            <a:endParaRPr/>
          </a:p>
        </p:txBody>
      </p:sp>
      <p:sp>
        <p:nvSpPr>
          <p:cNvPr id="244" name="Google Shape;244;g1a09ef87419_0_5"/>
          <p:cNvSpPr txBox="1"/>
          <p:nvPr/>
        </p:nvSpPr>
        <p:spPr>
          <a:xfrm>
            <a:off x="7694025" y="210387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lt2"/>
                </a:solidFill>
                <a:latin typeface="Calibri"/>
                <a:ea typeface="Calibri"/>
                <a:cs typeface="Calibri"/>
                <a:sym typeface="Calibri"/>
              </a:rPr>
              <a:t>‘CCAvg’ vs ‘Income’ (using k-Means)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1" name="Google Shape;251;p10"/>
          <p:cNvSpPr txBox="1"/>
          <p:nvPr/>
        </p:nvSpPr>
        <p:spPr>
          <a:xfrm>
            <a:off x="989103" y="1903925"/>
            <a:ext cx="9601200" cy="46194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3"/>
              </a:rPr>
              <a:t>https://ieeexplore.ieee.org/document/9862801</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4"/>
              </a:rPr>
              <a:t>https://ieeexplore.ieee.org/document/8494019</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5"/>
              </a:rPr>
              <a:t>https://ieeexplore.ieee.org/document/9298123</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6"/>
              </a:rPr>
              <a:t>https://ieeexplore.ieee.org/document/9903149</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7"/>
              </a:rPr>
              <a:t>https://ieeexplore.ieee.org/abstract/document/9404659</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8"/>
              </a:rPr>
              <a:t>https://ieeexplore.ieee.org/document/8275249</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9"/>
              </a:rPr>
              <a:t>https://ieeexplore.ieee.org/document/9121413</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sng" cap="none" strike="noStrike">
                <a:solidFill>
                  <a:schemeClr val="hlink"/>
                </a:solidFill>
                <a:latin typeface="Calibri"/>
                <a:ea typeface="Calibri"/>
                <a:cs typeface="Calibri"/>
                <a:sym typeface="Calibri"/>
                <a:hlinkClick r:id="rId10"/>
              </a:rPr>
              <a:t>https://ieeexplore.ieee.org/document/9378483</a:t>
            </a:r>
            <a:endParaRPr b="0" i="0" sz="2400" u="none" cap="none" strike="noStrike">
              <a:solidFill>
                <a:schemeClr val="accent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https://ieeexplore.ieee.org/document/8085387</a:t>
            </a:r>
            <a:endParaRPr b="0" i="0" sz="2400" u="none" cap="none" strike="noStrike">
              <a:solidFill>
                <a:schemeClr val="accent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libri"/>
              <a:ea typeface="Calibri"/>
              <a:cs typeface="Calibri"/>
              <a:sym typeface="Calibri"/>
            </a:endParaRPr>
          </a:p>
        </p:txBody>
      </p:sp>
      <p:sp>
        <p:nvSpPr>
          <p:cNvPr id="252" name="Google Shape;252;p10"/>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References</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p:nvPr/>
        </p:nvSpPr>
        <p:spPr>
          <a:xfrm>
            <a:off x="4371485" y="3352800"/>
            <a:ext cx="2506584" cy="707886"/>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Trebuchet MS"/>
                <a:ea typeface="Trebuchet MS"/>
                <a:cs typeface="Trebuchet MS"/>
                <a:sym typeface="Trebuchet MS"/>
              </a:rPr>
              <a:t>Thank You</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p2"/>
          <p:cNvSpPr txBox="1"/>
          <p:nvPr/>
        </p:nvSpPr>
        <p:spPr>
          <a:xfrm>
            <a:off x="442025" y="1924050"/>
            <a:ext cx="10226100" cy="4476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2200"/>
              <a:buFont typeface="Arial"/>
              <a:buNone/>
            </a:pPr>
            <a:r>
              <a:rPr b="0" i="0" lang="en-US" sz="2000" u="none" cap="none" strike="noStrike">
                <a:solidFill>
                  <a:schemeClr val="accent1"/>
                </a:solidFill>
                <a:latin typeface="Calibri"/>
                <a:ea typeface="Calibri"/>
                <a:cs typeface="Calibri"/>
                <a:sym typeface="Calibri"/>
              </a:rPr>
              <a:t>With the growth of the market, it has become mandatory for the old businesses to apply marketing strategies to stay in the market due to the increase in competition. The number of consumers is increasing significantly every day and it has become challenging for the businesses to cater to the requirements of every and each customer. Hence, customer segmentation is used which is the process of dividing customers into groups with respect to the common characteristics by which the companies can target each group efficiently.</a:t>
            </a:r>
            <a:endParaRPr b="0" i="0" sz="2000" u="none" cap="none" strike="noStrike">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Clr>
                <a:schemeClr val="dk1"/>
              </a:buClr>
              <a:buSzPts val="2200"/>
              <a:buFont typeface="Arial"/>
              <a:buNone/>
            </a:pPr>
            <a:r>
              <a:t/>
            </a:r>
            <a:endParaRPr b="0" i="0" sz="2000" u="none" cap="none" strike="noStrike">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Clr>
                <a:schemeClr val="dk1"/>
              </a:buClr>
              <a:buSzPts val="2200"/>
              <a:buFont typeface="Arial"/>
              <a:buNone/>
            </a:pPr>
            <a:r>
              <a:rPr b="0" i="0" lang="en-US" sz="2000" u="none" cap="none" strike="noStrike">
                <a:solidFill>
                  <a:schemeClr val="accent1"/>
                </a:solidFill>
                <a:latin typeface="Calibri"/>
                <a:ea typeface="Calibri"/>
                <a:cs typeface="Calibri"/>
                <a:sym typeface="Calibri"/>
              </a:rPr>
              <a:t>The aim of this study is to formulate an effective strategy to choose the right target audience in the banking sector to </a:t>
            </a:r>
            <a:r>
              <a:rPr lang="en-US" sz="2000">
                <a:solidFill>
                  <a:schemeClr val="accent1"/>
                </a:solidFill>
                <a:latin typeface="Calibri"/>
                <a:ea typeface="Calibri"/>
                <a:cs typeface="Calibri"/>
                <a:sym typeface="Calibri"/>
              </a:rPr>
              <a:t>sell</a:t>
            </a:r>
            <a:r>
              <a:rPr b="0" i="0" lang="en-US" sz="2000" u="none" cap="none" strike="noStrike">
                <a:solidFill>
                  <a:schemeClr val="accent1"/>
                </a:solidFill>
                <a:latin typeface="Calibri"/>
                <a:ea typeface="Calibri"/>
                <a:cs typeface="Calibri"/>
                <a:sym typeface="Calibri"/>
              </a:rPr>
              <a:t> different types of Personal loan products, using segmentation methods.</a:t>
            </a:r>
            <a:endParaRPr b="0" i="0" sz="2000" u="none" cap="none" strike="noStrike">
              <a:solidFill>
                <a:schemeClr val="accent1"/>
              </a:solidFill>
              <a:latin typeface="Calibri"/>
              <a:ea typeface="Calibri"/>
              <a:cs typeface="Calibri"/>
              <a:sym typeface="Calibri"/>
            </a:endParaRPr>
          </a:p>
        </p:txBody>
      </p:sp>
      <p:sp>
        <p:nvSpPr>
          <p:cNvPr id="171" name="Google Shape;171;p2"/>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Problem Statement</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3"/>
          <p:cNvSpPr txBox="1"/>
          <p:nvPr/>
        </p:nvSpPr>
        <p:spPr>
          <a:xfrm>
            <a:off x="442025" y="2209800"/>
            <a:ext cx="10226100" cy="4191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200"/>
              <a:buFont typeface="Arial"/>
              <a:buNone/>
            </a:pPr>
            <a:r>
              <a:rPr b="0" i="0" lang="en-US" sz="2000" u="none" cap="none" strike="noStrike">
                <a:solidFill>
                  <a:schemeClr val="accent1"/>
                </a:solidFill>
                <a:latin typeface="Calibri"/>
                <a:ea typeface="Calibri"/>
                <a:cs typeface="Calibri"/>
                <a:sym typeface="Calibri"/>
              </a:rPr>
              <a:t>In the banking sector, customer segmentation can be used for many purposes:</a:t>
            </a:r>
            <a:endParaRPr b="0" i="0" sz="2000" u="none" cap="none" strike="noStrike">
              <a:solidFill>
                <a:schemeClr val="accent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Because segmentation solutions help banks group customers by behavior, they can offer more tailored products and services.</a:t>
            </a:r>
            <a:endParaRPr b="0" i="0" sz="2000" u="none" cap="none" strike="noStrike">
              <a:solidFill>
                <a:schemeClr val="accent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by better understanding customer preferences, marketers can maximize cross and up-selling opportunities and encourage customers to explore related services.</a:t>
            </a:r>
            <a:endParaRPr b="0" i="0" sz="2000" u="none" cap="none" strike="noStrike">
              <a:solidFill>
                <a:schemeClr val="accent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Decide on the right kind of promotional content to send each customer</a:t>
            </a:r>
            <a:endParaRPr b="0" i="0" sz="2000" u="none" cap="none" strike="noStrike">
              <a:solidFill>
                <a:schemeClr val="accent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Select the right marketing channels for the right audience</a:t>
            </a:r>
            <a:endParaRPr b="0" i="0" sz="2000" u="none" cap="none" strike="noStrike">
              <a:solidFill>
                <a:schemeClr val="accent1"/>
              </a:solidFill>
              <a:latin typeface="Calibri"/>
              <a:ea typeface="Calibri"/>
              <a:cs typeface="Calibri"/>
              <a:sym typeface="Calibri"/>
            </a:endParaRPr>
          </a:p>
          <a:p>
            <a:pPr indent="-355600" lvl="0" marL="457200" marR="0" rtl="0" algn="just">
              <a:lnSpc>
                <a:spcPct val="150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Identify new and profitable segments and launch innovative products and services</a:t>
            </a:r>
            <a:endParaRPr b="0" i="0" sz="2000" u="none" cap="none" strike="noStrike">
              <a:solidFill>
                <a:schemeClr val="accent1"/>
              </a:solidFill>
              <a:latin typeface="Calibri"/>
              <a:ea typeface="Calibri"/>
              <a:cs typeface="Calibri"/>
              <a:sym typeface="Calibri"/>
            </a:endParaRPr>
          </a:p>
          <a:p>
            <a:pPr indent="0" lvl="0" marL="457200" marR="0" rtl="0" algn="just">
              <a:lnSpc>
                <a:spcPct val="150000"/>
              </a:lnSpc>
              <a:spcBef>
                <a:spcPts val="0"/>
              </a:spcBef>
              <a:spcAft>
                <a:spcPts val="0"/>
              </a:spcAft>
              <a:buClr>
                <a:srgbClr val="000000"/>
              </a:buClr>
              <a:buSzPts val="2000"/>
              <a:buFont typeface="Arial"/>
              <a:buNone/>
            </a:pPr>
            <a:r>
              <a:t/>
            </a:r>
            <a:endParaRPr b="0" i="0" sz="2000" u="none" cap="none" strike="noStrike">
              <a:solidFill>
                <a:schemeClr val="accent1"/>
              </a:solidFill>
              <a:latin typeface="Calibri"/>
              <a:ea typeface="Calibri"/>
              <a:cs typeface="Calibri"/>
              <a:sym typeface="Calibri"/>
            </a:endParaRPr>
          </a:p>
        </p:txBody>
      </p:sp>
      <p:sp>
        <p:nvSpPr>
          <p:cNvPr id="179" name="Google Shape;179;p3"/>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Application  and Uses</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4"/>
          <p:cNvSpPr txBox="1"/>
          <p:nvPr/>
        </p:nvSpPr>
        <p:spPr>
          <a:xfrm>
            <a:off x="442025" y="1847850"/>
            <a:ext cx="6701700" cy="45531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15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The data set obtained is passed to the pre-processing stage where duplicates and null rows are dropped. The datatype of columns is converted to the required datatype for pre-processing. </a:t>
            </a:r>
            <a:endParaRPr b="0" i="0" sz="2000" u="none" cap="none" strike="noStrike">
              <a:solidFill>
                <a:schemeClr val="accent1"/>
              </a:solidFill>
              <a:latin typeface="Calibri"/>
              <a:ea typeface="Calibri"/>
              <a:cs typeface="Calibri"/>
              <a:sym typeface="Calibri"/>
            </a:endParaRPr>
          </a:p>
          <a:p>
            <a:pPr indent="-355600" lvl="0" marL="457200" marR="0" rtl="0" algn="just">
              <a:lnSpc>
                <a:spcPct val="115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The refined data set is then used to classify the customers into different categories by un-supervised learning through algorithms like K-Means, DBSCAN, HAC, OPTICS and BIRCH. </a:t>
            </a:r>
            <a:endParaRPr b="0" i="0" sz="2000" u="none" cap="none" strike="noStrike">
              <a:solidFill>
                <a:schemeClr val="accent1"/>
              </a:solidFill>
              <a:latin typeface="Calibri"/>
              <a:ea typeface="Calibri"/>
              <a:cs typeface="Calibri"/>
              <a:sym typeface="Calibri"/>
            </a:endParaRPr>
          </a:p>
          <a:p>
            <a:pPr indent="-355600" lvl="0" marL="457200" marR="0" rtl="0" algn="just">
              <a:lnSpc>
                <a:spcPct val="115000"/>
              </a:lnSpc>
              <a:spcBef>
                <a:spcPts val="0"/>
              </a:spcBef>
              <a:spcAft>
                <a:spcPts val="0"/>
              </a:spcAft>
              <a:buClr>
                <a:schemeClr val="accent1"/>
              </a:buClr>
              <a:buSzPts val="2000"/>
              <a:buFont typeface="Calibri"/>
              <a:buChar char="●"/>
            </a:pPr>
            <a:r>
              <a:rPr b="0" i="0" lang="en-US" sz="2000" u="none" cap="none" strike="noStrike">
                <a:solidFill>
                  <a:schemeClr val="accent1"/>
                </a:solidFill>
                <a:latin typeface="Calibri"/>
                <a:ea typeface="Calibri"/>
                <a:cs typeface="Calibri"/>
                <a:sym typeface="Calibri"/>
              </a:rPr>
              <a:t>The resultant clusters can be visualised through scatter plots, and can be compared with the help of their respective </a:t>
            </a:r>
            <a:r>
              <a:rPr b="0" i="0" lang="en-US" sz="2000" u="none" cap="none" strike="noStrike">
                <a:solidFill>
                  <a:schemeClr val="accent1"/>
                </a:solidFill>
                <a:uFill>
                  <a:noFill/>
                </a:uFill>
                <a:latin typeface="Calibri"/>
                <a:ea typeface="Calibri"/>
                <a:cs typeface="Calibri"/>
                <a:sym typeface="Calibri"/>
                <a:hlinkClick r:id="rId3">
                  <a:extLst>
                    <a:ext uri="{A12FA001-AC4F-418D-AE19-62706E023703}">
                      <ahyp:hlinkClr val="tx"/>
                    </a:ext>
                  </a:extLst>
                </a:hlinkClick>
              </a:rPr>
              <a:t>Silhouette</a:t>
            </a:r>
            <a:r>
              <a:rPr b="0" i="0" lang="en-US" sz="2000" u="none" cap="none" strike="noStrike">
                <a:solidFill>
                  <a:schemeClr val="accent1"/>
                </a:solidFill>
                <a:latin typeface="Calibri"/>
                <a:ea typeface="Calibri"/>
                <a:cs typeface="Calibri"/>
                <a:sym typeface="Calibri"/>
              </a:rPr>
              <a:t> scores.</a:t>
            </a:r>
            <a:endParaRPr b="0" i="0" sz="2000" u="none" cap="none" strike="noStrike">
              <a:solidFill>
                <a:schemeClr val="accent1"/>
              </a:solidFill>
              <a:latin typeface="Calibri"/>
              <a:ea typeface="Calibri"/>
              <a:cs typeface="Calibri"/>
              <a:sym typeface="Calibri"/>
            </a:endParaRPr>
          </a:p>
        </p:txBody>
      </p:sp>
      <p:sp>
        <p:nvSpPr>
          <p:cNvPr id="187" name="Google Shape;187;p4"/>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High level Architecture</a:t>
            </a:r>
            <a:endParaRPr b="0" i="0" sz="1400" u="none" cap="none" strike="noStrike">
              <a:solidFill>
                <a:schemeClr val="accent1"/>
              </a:solidFill>
              <a:latin typeface="Calibri"/>
              <a:ea typeface="Calibri"/>
              <a:cs typeface="Calibri"/>
              <a:sym typeface="Calibri"/>
            </a:endParaRPr>
          </a:p>
        </p:txBody>
      </p:sp>
      <p:pic>
        <p:nvPicPr>
          <p:cNvPr id="188" name="Google Shape;188;p4"/>
          <p:cNvPicPr preferRelativeResize="0"/>
          <p:nvPr/>
        </p:nvPicPr>
        <p:blipFill rotWithShape="1">
          <a:blip r:embed="rId4">
            <a:alphaModFix/>
          </a:blip>
          <a:srcRect b="0" l="0" r="0" t="0"/>
          <a:stretch/>
        </p:blipFill>
        <p:spPr>
          <a:xfrm>
            <a:off x="7341375" y="1847850"/>
            <a:ext cx="3326750" cy="4552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5" name="Google Shape;195;p5"/>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196" name="Google Shape;196;p5"/>
          <p:cNvSpPr txBox="1"/>
          <p:nvPr/>
        </p:nvSpPr>
        <p:spPr>
          <a:xfrm>
            <a:off x="-2598000" y="586900"/>
            <a:ext cx="8694000" cy="708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000" u="none" cap="none" strike="noStrike">
                <a:solidFill>
                  <a:schemeClr val="accent1"/>
                </a:solidFill>
                <a:latin typeface="Calibri"/>
                <a:ea typeface="Calibri"/>
                <a:cs typeface="Calibri"/>
                <a:sym typeface="Calibri"/>
              </a:rPr>
              <a:t>Literature Survey</a:t>
            </a:r>
            <a:endParaRPr b="0" i="0" sz="4000" u="none" cap="none" strike="noStrike">
              <a:solidFill>
                <a:schemeClr val="accent1"/>
              </a:solidFill>
              <a:latin typeface="Calibri"/>
              <a:ea typeface="Calibri"/>
              <a:cs typeface="Calibri"/>
              <a:sym typeface="Calibri"/>
            </a:endParaRPr>
          </a:p>
        </p:txBody>
      </p:sp>
      <p:pic>
        <p:nvPicPr>
          <p:cNvPr id="197" name="Google Shape;197;p5"/>
          <p:cNvPicPr preferRelativeResize="0"/>
          <p:nvPr/>
        </p:nvPicPr>
        <p:blipFill rotWithShape="1">
          <a:blip r:embed="rId3">
            <a:alphaModFix/>
          </a:blip>
          <a:srcRect b="0" l="0" r="0" t="0"/>
          <a:stretch/>
        </p:blipFill>
        <p:spPr>
          <a:xfrm>
            <a:off x="1141063" y="1371600"/>
            <a:ext cx="9534525" cy="506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 name="Google Shape;204;p6"/>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205" name="Google Shape;205;p6"/>
          <p:cNvSpPr txBox="1"/>
          <p:nvPr/>
        </p:nvSpPr>
        <p:spPr>
          <a:xfrm>
            <a:off x="-2598000" y="586900"/>
            <a:ext cx="8694000" cy="708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000" u="none" cap="none" strike="noStrike">
                <a:solidFill>
                  <a:schemeClr val="accent1"/>
                </a:solidFill>
                <a:latin typeface="Calibri"/>
                <a:ea typeface="Calibri"/>
                <a:cs typeface="Calibri"/>
                <a:sym typeface="Calibri"/>
              </a:rPr>
              <a:t>Literature Survey</a:t>
            </a:r>
            <a:endParaRPr b="0" i="0" sz="4000" u="none" cap="none" strike="noStrike">
              <a:solidFill>
                <a:schemeClr val="accent1"/>
              </a:solidFill>
              <a:latin typeface="Calibri"/>
              <a:ea typeface="Calibri"/>
              <a:cs typeface="Calibri"/>
              <a:sym typeface="Calibri"/>
            </a:endParaRPr>
          </a:p>
        </p:txBody>
      </p:sp>
      <p:pic>
        <p:nvPicPr>
          <p:cNvPr id="206" name="Google Shape;206;p6"/>
          <p:cNvPicPr preferRelativeResize="0"/>
          <p:nvPr/>
        </p:nvPicPr>
        <p:blipFill rotWithShape="1">
          <a:blip r:embed="rId3">
            <a:alphaModFix/>
          </a:blip>
          <a:srcRect b="0" l="0" r="0" t="0"/>
          <a:stretch/>
        </p:blipFill>
        <p:spPr>
          <a:xfrm>
            <a:off x="1209675" y="1428752"/>
            <a:ext cx="9382126" cy="49498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7"/>
          <p:cNvSpPr txBox="1"/>
          <p:nvPr/>
        </p:nvSpPr>
        <p:spPr>
          <a:xfrm>
            <a:off x="1141075" y="1903925"/>
            <a:ext cx="10218300" cy="46194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00000"/>
              </a:lnSpc>
              <a:spcBef>
                <a:spcPts val="0"/>
              </a:spcBef>
              <a:spcAft>
                <a:spcPts val="0"/>
              </a:spcAft>
              <a:buClr>
                <a:schemeClr val="accent1"/>
              </a:buClr>
              <a:buSzPts val="2000"/>
              <a:buFont typeface="Calibri"/>
              <a:buNone/>
            </a:pPr>
            <a:r>
              <a:t/>
            </a:r>
            <a:endParaRPr b="0" i="0" sz="2400" u="none" cap="none" strike="noStrike">
              <a:solidFill>
                <a:schemeClr val="accent1"/>
              </a:solidFill>
              <a:latin typeface="Calibri"/>
              <a:ea typeface="Calibri"/>
              <a:cs typeface="Calibri"/>
              <a:sym typeface="Calibri"/>
            </a:endParaRPr>
          </a:p>
        </p:txBody>
      </p:sp>
      <p:sp>
        <p:nvSpPr>
          <p:cNvPr id="214" name="Google Shape;214;p7"/>
          <p:cNvSpPr txBox="1"/>
          <p:nvPr/>
        </p:nvSpPr>
        <p:spPr>
          <a:xfrm>
            <a:off x="-2598000" y="586900"/>
            <a:ext cx="8694000" cy="7080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4000" u="none" cap="none" strike="noStrike">
                <a:solidFill>
                  <a:schemeClr val="accent1"/>
                </a:solidFill>
                <a:latin typeface="Calibri"/>
                <a:ea typeface="Calibri"/>
                <a:cs typeface="Calibri"/>
                <a:sym typeface="Calibri"/>
              </a:rPr>
              <a:t>Literature Survey</a:t>
            </a:r>
            <a:endParaRPr b="0" i="0" sz="4000" u="none" cap="none" strike="noStrike">
              <a:solidFill>
                <a:schemeClr val="accent1"/>
              </a:solidFill>
              <a:latin typeface="Calibri"/>
              <a:ea typeface="Calibri"/>
              <a:cs typeface="Calibri"/>
              <a:sym typeface="Calibri"/>
            </a:endParaRPr>
          </a:p>
        </p:txBody>
      </p:sp>
      <p:pic>
        <p:nvPicPr>
          <p:cNvPr id="215" name="Google Shape;215;p7"/>
          <p:cNvPicPr preferRelativeResize="0"/>
          <p:nvPr/>
        </p:nvPicPr>
        <p:blipFill rotWithShape="1">
          <a:blip r:embed="rId3">
            <a:alphaModFix/>
          </a:blip>
          <a:srcRect b="0" l="0" r="0" t="0"/>
          <a:stretch/>
        </p:blipFill>
        <p:spPr>
          <a:xfrm>
            <a:off x="1217275" y="1433527"/>
            <a:ext cx="9526924" cy="519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8"/>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8"/>
          <p:cNvSpPr txBox="1"/>
          <p:nvPr/>
        </p:nvSpPr>
        <p:spPr>
          <a:xfrm>
            <a:off x="1066925" y="1903925"/>
            <a:ext cx="9601200" cy="46194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The dataset contains records of 5000 bank customers, trimming the dataset was not required as it was already pre-processed. </a:t>
            </a:r>
            <a:endParaRPr b="0" i="0" sz="2400" u="none" cap="none" strike="noStrike">
              <a:solidFill>
                <a:schemeClr val="accent1"/>
              </a:solidFill>
              <a:latin typeface="Calibri"/>
              <a:ea typeface="Calibri"/>
              <a:cs typeface="Calibri"/>
              <a:sym typeface="Calibri"/>
            </a:endParaRPr>
          </a:p>
          <a:p>
            <a:pPr indent="-381000" lvl="0" marL="457200" marR="0" rtl="0" algn="l">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Log transformations were applied to the “Income” and “CCAvg” columns</a:t>
            </a:r>
            <a:endParaRPr b="0" i="0" sz="2400" u="none" cap="none" strike="noStrike">
              <a:solidFill>
                <a:schemeClr val="accen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to reduce skewness and increase performance.</a:t>
            </a:r>
            <a:endParaRPr b="0" i="0" sz="2400" u="none" cap="none" strike="noStrike">
              <a:solidFill>
                <a:schemeClr val="accent1"/>
              </a:solidFill>
              <a:latin typeface="Calibri"/>
              <a:ea typeface="Calibri"/>
              <a:cs typeface="Calibri"/>
              <a:sym typeface="Calibri"/>
            </a:endParaRPr>
          </a:p>
          <a:p>
            <a:pPr indent="-381000" lvl="0" marL="457200" marR="0" rtl="0" algn="l">
              <a:lnSpc>
                <a:spcPct val="100000"/>
              </a:lnSpc>
              <a:spcBef>
                <a:spcPts val="0"/>
              </a:spcBef>
              <a:spcAft>
                <a:spcPts val="0"/>
              </a:spcAft>
              <a:buClr>
                <a:schemeClr val="accent1"/>
              </a:buClr>
              <a:buSzPts val="2400"/>
              <a:buFont typeface="Calibri"/>
              <a:buChar char="●"/>
            </a:pPr>
            <a:r>
              <a:rPr b="0" i="0" lang="en-US" sz="2400" u="none" cap="none" strike="noStrike">
                <a:solidFill>
                  <a:schemeClr val="accent1"/>
                </a:solidFill>
                <a:latin typeface="Calibri"/>
                <a:ea typeface="Calibri"/>
                <a:cs typeface="Calibri"/>
                <a:sym typeface="Calibri"/>
              </a:rPr>
              <a:t>We check for Clustering using  </a:t>
            </a:r>
            <a:r>
              <a:rPr b="0" i="0" lang="en-US" sz="2400" u="none" cap="none" strike="noStrike">
                <a:solidFill>
                  <a:schemeClr val="lt2"/>
                </a:solidFill>
                <a:latin typeface="Calibri"/>
                <a:ea typeface="Calibri"/>
                <a:cs typeface="Calibri"/>
                <a:sym typeface="Calibri"/>
              </a:rPr>
              <a:t>“Income” and “CCAvg” followed by</a:t>
            </a:r>
            <a:endParaRPr b="0" i="0" sz="2400" u="none" cap="none" strike="noStrike">
              <a:solidFill>
                <a:schemeClr val="lt2"/>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2"/>
                </a:solidFill>
                <a:latin typeface="Calibri"/>
                <a:ea typeface="Calibri"/>
                <a:cs typeface="Calibri"/>
                <a:sym typeface="Calibri"/>
              </a:rPr>
              <a:t>Clustering using “Age” and “CCAvg”.</a:t>
            </a:r>
            <a:endParaRPr b="0" i="0" sz="2400" u="none" cap="none" strike="noStrike">
              <a:solidFill>
                <a:schemeClr val="lt2"/>
              </a:solidFill>
              <a:latin typeface="Calibri"/>
              <a:ea typeface="Calibri"/>
              <a:cs typeface="Calibri"/>
              <a:sym typeface="Calibri"/>
            </a:endParaRPr>
          </a:p>
          <a:p>
            <a:pPr indent="-381000" lvl="0" marL="457200" marR="0" rtl="0" algn="l">
              <a:lnSpc>
                <a:spcPct val="100000"/>
              </a:lnSpc>
              <a:spcBef>
                <a:spcPts val="0"/>
              </a:spcBef>
              <a:spcAft>
                <a:spcPts val="0"/>
              </a:spcAft>
              <a:buClr>
                <a:schemeClr val="lt2"/>
              </a:buClr>
              <a:buSzPts val="2400"/>
              <a:buFont typeface="Calibri"/>
              <a:buChar char="●"/>
            </a:pPr>
            <a:r>
              <a:rPr b="0" i="0" lang="en-US" sz="2400" u="none" cap="none" strike="noStrike">
                <a:solidFill>
                  <a:schemeClr val="lt2"/>
                </a:solidFill>
                <a:latin typeface="Calibri"/>
                <a:ea typeface="Calibri"/>
                <a:cs typeface="Calibri"/>
                <a:sym typeface="Calibri"/>
              </a:rPr>
              <a:t>Performed standardisation of data using Standard scaler.</a:t>
            </a:r>
            <a:endParaRPr b="0" i="0" sz="2400" u="none" cap="none" strike="noStrike">
              <a:solidFill>
                <a:schemeClr val="lt2"/>
              </a:solidFill>
              <a:latin typeface="Calibri"/>
              <a:ea typeface="Calibri"/>
              <a:cs typeface="Calibri"/>
              <a:sym typeface="Calibri"/>
            </a:endParaRPr>
          </a:p>
          <a:p>
            <a:pPr indent="-381000" lvl="0" marL="457200" marR="0" rtl="0" algn="l">
              <a:lnSpc>
                <a:spcPct val="100000"/>
              </a:lnSpc>
              <a:spcBef>
                <a:spcPts val="0"/>
              </a:spcBef>
              <a:spcAft>
                <a:spcPts val="0"/>
              </a:spcAft>
              <a:buClr>
                <a:schemeClr val="lt2"/>
              </a:buClr>
              <a:buSzPts val="2400"/>
              <a:buFont typeface="Calibri"/>
              <a:buChar char="●"/>
            </a:pPr>
            <a:r>
              <a:rPr b="0" i="0" lang="en-US" sz="2400" u="none" cap="none" strike="noStrike">
                <a:solidFill>
                  <a:schemeClr val="lt2"/>
                </a:solidFill>
                <a:latin typeface="Calibri"/>
                <a:ea typeface="Calibri"/>
                <a:cs typeface="Calibri"/>
                <a:sym typeface="Calibri"/>
              </a:rPr>
              <a:t>Run different Clustering models to find the best fit (Centroid based,Density based and Hierarchy based).</a:t>
            </a:r>
            <a:endParaRPr b="0" i="0" sz="2400" u="none" cap="none" strike="noStrike">
              <a:solidFill>
                <a:schemeClr val="lt2"/>
              </a:solidFill>
              <a:latin typeface="Calibri"/>
              <a:ea typeface="Calibri"/>
              <a:cs typeface="Calibri"/>
              <a:sym typeface="Calibri"/>
            </a:endParaRPr>
          </a:p>
          <a:p>
            <a:pPr indent="-381000" lvl="0" marL="457200" marR="0" rtl="0" algn="l">
              <a:lnSpc>
                <a:spcPct val="100000"/>
              </a:lnSpc>
              <a:spcBef>
                <a:spcPts val="0"/>
              </a:spcBef>
              <a:spcAft>
                <a:spcPts val="0"/>
              </a:spcAft>
              <a:buClr>
                <a:schemeClr val="lt2"/>
              </a:buClr>
              <a:buSzPts val="2400"/>
              <a:buFont typeface="Calibri"/>
              <a:buChar char="●"/>
            </a:pPr>
            <a:r>
              <a:rPr b="0" i="0" lang="en-US" sz="2400" u="none" cap="none" strike="noStrike">
                <a:solidFill>
                  <a:schemeClr val="lt2"/>
                </a:solidFill>
                <a:latin typeface="Calibri"/>
                <a:ea typeface="Calibri"/>
                <a:cs typeface="Calibri"/>
                <a:sym typeface="Calibri"/>
              </a:rPr>
              <a:t>Visualize each model using scatter plots and looking at  means of each cluster.</a:t>
            </a:r>
            <a:endParaRPr b="0" i="0" sz="2400" u="none" cap="none" strike="noStrike">
              <a:solidFill>
                <a:schemeClr val="lt2"/>
              </a:solidFill>
              <a:latin typeface="Calibri"/>
              <a:ea typeface="Calibri"/>
              <a:cs typeface="Calibri"/>
              <a:sym typeface="Calibri"/>
            </a:endParaRPr>
          </a:p>
          <a:p>
            <a:pPr indent="-381000" lvl="0" marL="457200" marR="0" rtl="0" algn="l">
              <a:lnSpc>
                <a:spcPct val="100000"/>
              </a:lnSpc>
              <a:spcBef>
                <a:spcPts val="0"/>
              </a:spcBef>
              <a:spcAft>
                <a:spcPts val="0"/>
              </a:spcAft>
              <a:buClr>
                <a:schemeClr val="lt2"/>
              </a:buClr>
              <a:buSzPts val="2400"/>
              <a:buFont typeface="Calibri"/>
              <a:buChar char="●"/>
            </a:pPr>
            <a:r>
              <a:rPr b="0" i="0" lang="en-US" sz="2400" u="none" cap="none" strike="noStrike">
                <a:solidFill>
                  <a:schemeClr val="lt2"/>
                </a:solidFill>
                <a:latin typeface="Calibri"/>
                <a:ea typeface="Calibri"/>
                <a:cs typeface="Calibri"/>
                <a:sym typeface="Calibri"/>
              </a:rPr>
              <a:t>Check goodness of fit of each model using Silhouette score.</a:t>
            </a:r>
            <a:endParaRPr b="0" i="0" sz="2400" u="none" cap="none" strike="noStrike">
              <a:solidFill>
                <a:schemeClr val="lt2"/>
              </a:solidFill>
              <a:latin typeface="Calibri"/>
              <a:ea typeface="Calibri"/>
              <a:cs typeface="Calibri"/>
              <a:sym typeface="Calibri"/>
            </a:endParaRPr>
          </a:p>
        </p:txBody>
      </p:sp>
      <p:sp>
        <p:nvSpPr>
          <p:cNvPr id="223" name="Google Shape;223;p8"/>
          <p:cNvSpPr txBox="1"/>
          <p:nvPr/>
        </p:nvSpPr>
        <p:spPr>
          <a:xfrm>
            <a:off x="4405140" y="1156055"/>
            <a:ext cx="10292700" cy="461700"/>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Proposed Approach</a:t>
            </a:r>
            <a:endParaRPr b="0" i="0" sz="1400" u="none" cap="none" strike="noStrike">
              <a:solidFill>
                <a:schemeClr val="accen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 name="Google Shape;230;p9"/>
          <p:cNvSpPr txBox="1"/>
          <p:nvPr/>
        </p:nvSpPr>
        <p:spPr>
          <a:xfrm>
            <a:off x="989103" y="1903925"/>
            <a:ext cx="9601200" cy="4619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Comparison of Silhouette scores:</a:t>
            </a:r>
            <a:endParaRPr b="0" i="0" sz="2400" u="none" cap="none" strike="noStrike">
              <a:solidFill>
                <a:schemeClr val="accent1"/>
              </a:solidFill>
              <a:latin typeface="Calibri"/>
              <a:ea typeface="Calibri"/>
              <a:cs typeface="Calibri"/>
              <a:sym typeface="Calibri"/>
            </a:endParaRPr>
          </a:p>
        </p:txBody>
      </p:sp>
      <p:sp>
        <p:nvSpPr>
          <p:cNvPr id="231" name="Google Shape;231;p9"/>
          <p:cNvSpPr txBox="1"/>
          <p:nvPr/>
        </p:nvSpPr>
        <p:spPr>
          <a:xfrm>
            <a:off x="4405140" y="1156055"/>
            <a:ext cx="10292700" cy="461624"/>
          </a:xfrm>
          <a:prstGeom prst="rect">
            <a:avLst/>
          </a:prstGeom>
          <a:noFill/>
          <a:ln>
            <a:noFill/>
          </a:ln>
        </p:spPr>
        <p:txBody>
          <a:bodyPr anchorCtr="0" anchor="t" bIns="45700" lIns="91425" spcFirstLastPara="1" rIns="91425" wrap="square" tIns="45700">
            <a:spAutoFit/>
          </a:bodyPr>
          <a:lstStyle/>
          <a:p>
            <a:pPr indent="-342891" lvl="0" marL="4000491" marR="0" rtl="0" algn="l">
              <a:lnSpc>
                <a:spcPct val="100000"/>
              </a:lnSpc>
              <a:spcBef>
                <a:spcPts val="0"/>
              </a:spcBef>
              <a:spcAft>
                <a:spcPts val="0"/>
              </a:spcAft>
              <a:buClr>
                <a:srgbClr val="000000"/>
              </a:buClr>
              <a:buSzPts val="2400"/>
              <a:buFont typeface="Arial"/>
              <a:buNone/>
            </a:pPr>
            <a:r>
              <a:rPr b="0" i="0" lang="en-US" sz="2400" u="none" cap="none" strike="noStrike">
                <a:solidFill>
                  <a:schemeClr val="accent1"/>
                </a:solidFill>
                <a:latin typeface="Calibri"/>
                <a:ea typeface="Calibri"/>
                <a:cs typeface="Calibri"/>
                <a:sym typeface="Calibri"/>
              </a:rPr>
              <a:t>Results and Discussion</a:t>
            </a:r>
            <a:endParaRPr b="0" i="0" sz="1400" u="none" cap="none" strike="noStrike">
              <a:solidFill>
                <a:schemeClr val="accent1"/>
              </a:solidFill>
              <a:latin typeface="Calibri"/>
              <a:ea typeface="Calibri"/>
              <a:cs typeface="Calibri"/>
              <a:sym typeface="Calibri"/>
            </a:endParaRPr>
          </a:p>
        </p:txBody>
      </p:sp>
      <p:graphicFrame>
        <p:nvGraphicFramePr>
          <p:cNvPr id="232" name="Google Shape;232;p9"/>
          <p:cNvGraphicFramePr/>
          <p:nvPr/>
        </p:nvGraphicFramePr>
        <p:xfrm>
          <a:off x="952500" y="2857500"/>
          <a:ext cx="3000000" cy="3000000"/>
        </p:xfrm>
        <a:graphic>
          <a:graphicData uri="http://schemas.openxmlformats.org/drawingml/2006/table">
            <a:tbl>
              <a:tblPr>
                <a:noFill/>
                <a:tableStyleId>{E6471A3C-98DA-4000-AA3A-33F7BFF3AA1A}</a:tableStyleId>
              </a:tblPr>
              <a:tblGrid>
                <a:gridCol w="3429000"/>
                <a:gridCol w="3429000"/>
                <a:gridCol w="34290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‘CCAvg’ vs ‘Age’</a:t>
                      </a:r>
                      <a:endParaRPr sz="15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‘CCAvg’ vs ‘Income’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K-Means</a:t>
                      </a:r>
                      <a:endParaRPr sz="1500" u="none" cap="none" strike="noStrike">
                        <a:solidFill>
                          <a:schemeClr val="lt2"/>
                        </a:solidFill>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0.376437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highlight>
                            <a:srgbClr val="FFFFFF"/>
                          </a:highlight>
                        </a:rPr>
                        <a:t>0.429635</a:t>
                      </a:r>
                      <a:endParaRPr sz="1400" u="none" cap="none" strike="noStrike"/>
                    </a:p>
                  </a:txBody>
                  <a:tcPr marT="91425" marB="91425" marR="91425" marL="91425">
                    <a:lnL cap="flat" cmpd="sng" w="9525">
                      <a:solidFill>
                        <a:srgbClr val="9E9E9E"/>
                      </a:solidFill>
                      <a:prstDash val="solid"/>
                      <a:round/>
                      <a:headEnd len="sm" w="sm" type="none"/>
                      <a:tailEnd len="sm" w="sm" type="none"/>
                    </a:lnL>
                    <a:solidFill>
                      <a:schemeClr val="lt1"/>
                    </a:solidFill>
                  </a:tcPr>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HAC</a:t>
                      </a:r>
                      <a:endParaRPr sz="1500" u="none" cap="none" strike="noStrike">
                        <a:solidFill>
                          <a:schemeClr val="lt2"/>
                        </a:solidFill>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0.343680</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0.419918</a:t>
                      </a:r>
                      <a:endParaRPr sz="1400" u="none" cap="none" strike="noStrike"/>
                    </a:p>
                  </a:txBody>
                  <a:tcPr marT="91425" marB="91425" marR="91425" marL="91425">
                    <a:lnL cap="flat" cmpd="sng" w="9525">
                      <a:solidFill>
                        <a:srgbClr val="9E9E9E"/>
                      </a:solidFill>
                      <a:prstDash val="solid"/>
                      <a:round/>
                      <a:headEnd len="sm" w="sm" type="none"/>
                      <a:tailEnd len="sm" w="sm" type="none"/>
                    </a:lnL>
                    <a:solidFill>
                      <a:schemeClr val="lt1"/>
                    </a:solidFill>
                  </a:tcPr>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DBSCAN</a:t>
                      </a:r>
                      <a:endParaRPr sz="1500" u="none" cap="none" strike="noStrike">
                        <a:solidFill>
                          <a:schemeClr val="lt2"/>
                        </a:solidFill>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0.067022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r>
                        <a:rPr lang="en-US" sz="1100" u="none" cap="none" strike="noStrike">
                          <a:highlight>
                            <a:srgbClr val="FFFFFF"/>
                          </a:highlight>
                        </a:rPr>
                        <a:t>0.065037</a:t>
                      </a:r>
                      <a:endParaRPr sz="1400" u="none" cap="none" strike="noStrike"/>
                    </a:p>
                  </a:txBody>
                  <a:tcPr marT="91425" marB="91425" marR="91425" marL="91425">
                    <a:lnL cap="flat" cmpd="sng" w="9525">
                      <a:solidFill>
                        <a:srgbClr val="9E9E9E"/>
                      </a:solidFill>
                      <a:prstDash val="solid"/>
                      <a:round/>
                      <a:headEnd len="sm" w="sm" type="none"/>
                      <a:tailEnd len="sm" w="sm" type="none"/>
                    </a:lnL>
                    <a:solidFill>
                      <a:schemeClr val="lt1"/>
                    </a:solidFill>
                  </a:tcPr>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OPTICS</a:t>
                      </a:r>
                      <a:endParaRPr sz="1500" u="none" cap="none" strike="noStrike">
                        <a:solidFill>
                          <a:schemeClr val="lt2"/>
                        </a:solidFill>
                        <a:latin typeface="Calibri"/>
                        <a:ea typeface="Calibri"/>
                        <a:cs typeface="Calibri"/>
                        <a:sym typeface="Calibri"/>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r>
                        <a:rPr lang="en-US" sz="1100" u="none" cap="none" strike="noStrike">
                          <a:highlight>
                            <a:srgbClr val="FFFFFF"/>
                          </a:highlight>
                        </a:rPr>
                        <a:t>0.404996</a:t>
                      </a:r>
                      <a:endParaRPr sz="1400" u="none" cap="none" strike="noStrike"/>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-0.395551</a:t>
                      </a:r>
                      <a:endParaRPr sz="1400" u="none" cap="none" strike="noStrike"/>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chemeClr val="lt2"/>
                          </a:solidFill>
                          <a:latin typeface="Calibri"/>
                          <a:ea typeface="Calibri"/>
                          <a:cs typeface="Calibri"/>
                          <a:sym typeface="Calibri"/>
                        </a:rPr>
                        <a:t>BIRCH</a:t>
                      </a:r>
                      <a:endParaRPr sz="1500" u="none" cap="none" strike="noStrike">
                        <a:solidFill>
                          <a:schemeClr val="lt2"/>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0.334898</a:t>
                      </a:r>
                      <a:endParaRPr sz="1400" u="none" cap="none" strike="noStrike"/>
                    </a:p>
                  </a:txBody>
                  <a:tcPr marT="91425" marB="91425" marR="91425" marL="91425">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highlight>
                            <a:srgbClr val="FFFFFF"/>
                          </a:highlight>
                        </a:rPr>
                        <a:t>0.3889856</a:t>
                      </a:r>
                      <a:endParaRPr sz="1400" u="none" cap="none" strike="noStrike"/>
                    </a:p>
                  </a:txBody>
                  <a:tcPr marT="91425" marB="91425" marR="91425" marL="91425">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